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tiff" ContentType="image/tiff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diagrams/data1.xml" ContentType="application/vnd.openxmlformats-officedocument.drawingml.diagramData+xml"/>
  <Override PartName="/ppt/diagrams/layout1.xml" ContentType="application/vnd.openxmlformats-officedocument.drawingml.diagramLayout+xml"/>
  <Override PartName="/ppt/diagrams/quickStyle1.xml" ContentType="application/vnd.openxmlformats-officedocument.drawingml.diagramStyle+xml"/>
  <Override PartName="/ppt/diagrams/colors1.xml" ContentType="application/vnd.openxmlformats-officedocument.drawingml.diagramColors+xml"/>
  <Override PartName="/ppt/diagrams/drawing1.xml" ContentType="application/vnd.ms-office.drawingml.diagramDrawing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4"/>
  </p:sldMasterIdLst>
  <p:notesMasterIdLst>
    <p:notesMasterId r:id="rId14"/>
  </p:notesMasterIdLst>
  <p:sldIdLst>
    <p:sldId id="256" r:id="rId5"/>
    <p:sldId id="273" r:id="rId6"/>
    <p:sldId id="351" r:id="rId7"/>
    <p:sldId id="353" r:id="rId8"/>
    <p:sldId id="338" r:id="rId9"/>
    <p:sldId id="349" r:id="rId10"/>
    <p:sldId id="327" r:id="rId11"/>
    <p:sldId id="316" r:id="rId12"/>
    <p:sldId id="352" r:id="rId13"/>
  </p:sldIdLst>
  <p:sldSz cx="9144000" cy="5143500" type="screen16x9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1pPr>
    <a:lvl2pPr marL="4572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2pPr>
    <a:lvl3pPr marL="9144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3pPr>
    <a:lvl4pPr marL="13716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4pPr>
    <a:lvl5pPr marL="1828800" algn="l" rtl="0" fontAlgn="base">
      <a:spcBef>
        <a:spcPct val="0"/>
      </a:spcBef>
      <a:spcAft>
        <a:spcPct val="0"/>
      </a:spcAft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5pPr>
    <a:lvl6pPr marL="2286000" algn="l" defTabSz="457200" rtl="0" eaLnBrk="1" latinLnBrk="0" hangingPunct="1"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6pPr>
    <a:lvl7pPr marL="2743200" algn="l" defTabSz="457200" rtl="0" eaLnBrk="1" latinLnBrk="0" hangingPunct="1"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7pPr>
    <a:lvl8pPr marL="3200400" algn="l" defTabSz="457200" rtl="0" eaLnBrk="1" latinLnBrk="0" hangingPunct="1"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8pPr>
    <a:lvl9pPr marL="3657600" algn="l" defTabSz="457200" rtl="0" eaLnBrk="1" latinLnBrk="0" hangingPunct="1">
      <a:defRPr sz="2400" kern="1200">
        <a:solidFill>
          <a:schemeClr val="tx1"/>
        </a:solidFill>
        <a:latin typeface="Arial" charset="0"/>
        <a:ea typeface="ヒラギノ角ゴ Pro W3" charset="0"/>
        <a:cs typeface="ヒラギノ角ゴ Pro W3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  <p15:guide id="3" orient="horz" pos="1620">
          <p15:clr>
            <a:srgbClr val="A4A3A4"/>
          </p15:clr>
        </p15:guide>
      </p15:sldGuideLst>
    </p:ext>
  </p:extLst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1" name="Charles Collick" initials="CC" lastIdx="22" clrIdx="0">
    <p:extLst>
      <p:ext uri="{19B8F6BF-5375-455C-9EA6-DF929625EA0E}">
        <p15:presenceInfo xmlns:p15="http://schemas.microsoft.com/office/powerpoint/2012/main" userId="S::ccollick@oit.rutgers.edu::80fe0f4d-9481-4f85-be0e-91a6a2850ee5" providerId="AD"/>
      </p:ext>
    </p:extLst>
  </p:cmAuthor>
  <p:cmAuthor id="2" name="Tommy Loo" initials="TL" lastIdx="2" clrIdx="1">
    <p:extLst>
      <p:ext uri="{19B8F6BF-5375-455C-9EA6-DF929625EA0E}">
        <p15:presenceInfo xmlns:p15="http://schemas.microsoft.com/office/powerpoint/2012/main" userId="S::looto@oit.rutgers.edu::d1101b2f-85c7-46bf-8bda-564db143bdbe" providerId="AD"/>
      </p:ext>
    </p:extLst>
  </p:cmAuthor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prnPr frameSlides="1"/>
  <p:showPr loop="1" showNarration="1" useTimings="0">
    <p:browse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CE0026"/>
    <a:srgbClr val="5F5F5F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8A107856-5554-42FB-B03E-39F5DBC370BA}" styleName="Medium Style 4 - Accent 2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accent2"/>
              </a:solidFill>
            </a:ln>
          </a:top>
        </a:tcBdr>
        <a:fill>
          <a:solidFill>
            <a:schemeClr val="accent2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accent2">
              <a:tint val="20000"/>
            </a:schemeClr>
          </a:solidFill>
        </a:fill>
      </a:tcStyle>
    </a:firstRow>
  </a:tblStyle>
  <a:tblStyle styleId="{21E4AEA4-8DFA-4A89-87EB-49C32662AFE0}" styleName="Medium Style 2 - Accent 2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2">
              <a:tint val="20000"/>
            </a:schemeClr>
          </a:solidFill>
        </a:fill>
      </a:tcStyle>
    </a:wholeTbl>
    <a:band1H>
      <a:tcStyle>
        <a:tcBdr/>
        <a:fill>
          <a:solidFill>
            <a:schemeClr val="accent2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2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2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2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2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  <a:tblStyle styleId="{284E427A-3D55-4303-BF80-6455036E1DE7}" styleName="Themed Style 1 - Accent 2">
    <a:tblBg>
      <a:fillRef idx="2">
        <a:schemeClr val="accent2"/>
      </a:fillRef>
      <a:effectRef idx="1">
        <a:schemeClr val="accent2"/>
      </a:effectRef>
    </a:tblBg>
    <a:wholeTbl>
      <a:tcTxStyle>
        <a:fontRef idx="minor">
          <a:scrgbClr r="0" g="0" b="0"/>
        </a:fontRef>
        <a:schemeClr val="dk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Ref idx="1">
              <a:schemeClr val="accent2"/>
            </a:lnRef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40000"/>
            </a:schemeClr>
          </a:solidFill>
        </a:fill>
      </a:tcStyle>
    </a:band1H>
    <a:band2H>
      <a:tcStyle>
        <a:tcBdr/>
      </a:tcStyle>
    </a:band2H>
    <a:band1V>
      <a:tcStyle>
        <a:tcBdr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</a:tcBdr>
        <a:fill>
          <a:solidFill>
            <a:schemeClr val="accent2">
              <a:alpha val="40000"/>
            </a:schemeClr>
          </a:solidFill>
        </a:fill>
      </a:tcStyle>
    </a:band1V>
    <a:band2V>
      <a:tcStyle>
        <a:tcBdr/>
      </a:tcStyle>
    </a:band2V>
    <a:lastCol>
      <a:tcTxStyle b="on"/>
      <a:tcStyle>
        <a:tcBdr>
          <a:left>
            <a:lnRef idx="2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lastCol>
    <a:firstCol>
      <a:tcTxStyle b="on"/>
      <a:tcStyle>
        <a:tcBdr>
          <a:left>
            <a:lnRef idx="1">
              <a:schemeClr val="accent2"/>
            </a:lnRef>
          </a:left>
          <a:right>
            <a:lnRef idx="2">
              <a:schemeClr val="accent2"/>
            </a:lnRef>
          </a:right>
          <a:top>
            <a:lnRef idx="1">
              <a:schemeClr val="accent2"/>
            </a:lnRef>
          </a:top>
          <a:bottom>
            <a:lnRef idx="1">
              <a:schemeClr val="accent2"/>
            </a:lnRef>
          </a:bottom>
          <a:insideH>
            <a:lnRef idx="1">
              <a:schemeClr val="accent2"/>
            </a:lnRef>
          </a:insideH>
          <a:insideV>
            <a:ln>
              <a:noFill/>
            </a:ln>
          </a:insideV>
        </a:tcBdr>
      </a:tcStyle>
    </a:firstCol>
    <a:lastRow>
      <a:tcTxStyle b="on"/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2">
              <a:schemeClr val="accent2"/>
            </a:lnRef>
          </a:top>
          <a:bottom>
            <a:lnRef idx="2">
              <a:schemeClr val="accent2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lastRow>
    <a:firstRow>
      <a:tcTxStyle b="on">
        <a:fontRef idx="minor">
          <a:scrgbClr r="0" g="0" b="0"/>
        </a:fontRef>
        <a:schemeClr val="lt1"/>
      </a:tcTxStyle>
      <a:tcStyle>
        <a:tcBdr>
          <a:left>
            <a:lnRef idx="1">
              <a:schemeClr val="accent2"/>
            </a:lnRef>
          </a:left>
          <a:right>
            <a:lnRef idx="1">
              <a:schemeClr val="accent2"/>
            </a:lnRef>
          </a:right>
          <a:top>
            <a:lnRef idx="1">
              <a:schemeClr val="accent2"/>
            </a:lnRef>
          </a:top>
          <a:bottom>
            <a:lnRef idx="2">
              <a:schemeClr val="lt1"/>
            </a:lnRef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solidFill>
            <a:schemeClr val="accent2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20697"/>
    <p:restoredTop sz="81461"/>
  </p:normalViewPr>
  <p:slideViewPr>
    <p:cSldViewPr snapToGrid="0">
      <p:cViewPr varScale="1">
        <p:scale>
          <a:sx n="133" d="100"/>
          <a:sy n="133" d="100"/>
        </p:scale>
        <p:origin x="752" y="184"/>
      </p:cViewPr>
      <p:guideLst>
        <p:guide orient="horz" pos="2160"/>
        <p:guide pos="2880"/>
        <p:guide orient="horz" pos="162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theme" Target="theme/theme1.xml"/><Relationship Id="rId3" Type="http://schemas.openxmlformats.org/officeDocument/2006/relationships/customXml" Target="../customXml/item3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viewProps" Target="viewProps.xml"/><Relationship Id="rId2" Type="http://schemas.openxmlformats.org/officeDocument/2006/relationships/customXml" Target="../customXml/item2.xml"/><Relationship Id="rId16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5" Type="http://schemas.openxmlformats.org/officeDocument/2006/relationships/slide" Target="slides/slide1.xml"/><Relationship Id="rId15" Type="http://schemas.openxmlformats.org/officeDocument/2006/relationships/commentAuthors" Target="commentAuthors.xml"/><Relationship Id="rId10" Type="http://schemas.openxmlformats.org/officeDocument/2006/relationships/slide" Target="slides/slide6.xml"/><Relationship Id="rId19" Type="http://schemas.openxmlformats.org/officeDocument/2006/relationships/tableStyles" Target="tableStyle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notesMaster" Target="notesMasters/notesMaster1.xml"/></Relationships>
</file>

<file path=ppt/diagrams/colors1.xml><?xml version="1.0" encoding="utf-8"?>
<dgm:colorsDef xmlns:dgm="http://schemas.openxmlformats.org/drawingml/2006/diagram" xmlns:a="http://schemas.openxmlformats.org/drawingml/2006/main" uniqueId="urn:microsoft.com/office/officeart/2005/8/colors/accent1_2">
  <dgm:title val=""/>
  <dgm:desc val=""/>
  <dgm:catLst>
    <dgm:cat type="accent1" pri="11200"/>
  </dgm:catLst>
  <dgm:styleLbl name="node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lignNode1">
    <dgm:fillClrLst meth="repeat">
      <a:schemeClr val="accent1"/>
    </dgm:fillClrLst>
    <dgm:linClrLst meth="repeat">
      <a:schemeClr val="accent1"/>
    </dgm:linClrLst>
    <dgm:effectClrLst/>
    <dgm:txLinClrLst/>
    <dgm:txFillClrLst/>
    <dgm:txEffectClrLst/>
  </dgm:styleLbl>
  <dgm:styleLbl name="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lnNode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vennNode1">
    <dgm:fillClrLst meth="repeat">
      <a:schemeClr val="accent1">
        <a:alpha val="50000"/>
      </a:schemeClr>
    </dgm:fillClrLst>
    <dgm:linClrLst meth="repeat">
      <a:schemeClr val="lt1"/>
    </dgm:linClrLst>
    <dgm:effectClrLst/>
    <dgm:txLinClrLst/>
    <dgm:txFillClrLst/>
    <dgm:txEffectClrLst/>
  </dgm:styleLbl>
  <dgm:styleLbl name="node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node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f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align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bgImgPlace1">
    <dgm:fillClrLst meth="repeat">
      <a:schemeClr val="accent1">
        <a:tint val="50000"/>
      </a:schemeClr>
    </dgm:fillClrLst>
    <dgm:linClrLst meth="repeat">
      <a:schemeClr val="lt1"/>
    </dgm:linClrLst>
    <dgm:effectClrLst/>
    <dgm:txLinClrLst/>
    <dgm:txFillClrLst meth="repeat">
      <a:schemeClr val="lt1"/>
    </dgm:txFillClrLst>
    <dgm:txEffectClrLst/>
  </dgm:styleLbl>
  <dgm:styleLbl name="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f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bgSib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/>
    <dgm:txEffectClrLst/>
  </dgm:styleLbl>
  <dgm:styleLbl name="sibTrans1D1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tx1"/>
    </dgm:txFillClrLst>
    <dgm:txEffectClrLst/>
  </dgm:styleLbl>
  <dgm:styleLbl name="callout">
    <dgm:fillClrLst meth="repeat">
      <a:schemeClr val="accent1"/>
    </dgm:fillClrLst>
    <dgm:linClrLst meth="repeat">
      <a:schemeClr val="accent1">
        <a:tint val="50000"/>
      </a:schemeClr>
    </dgm:linClrLst>
    <dgm:effectClrLst/>
    <dgm:txLinClrLst/>
    <dgm:txFillClrLst meth="repeat">
      <a:schemeClr val="tx1"/>
    </dgm:txFillClrLst>
    <dgm:txEffectClrLst/>
  </dgm:styleLbl>
  <dgm:styleLbl name="asst0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1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2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3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asst4">
    <dgm:fillClrLst meth="repeat">
      <a:schemeClr val="accent1"/>
    </dgm:fillClrLst>
    <dgm:linClrLst meth="repeat">
      <a:schemeClr val="lt1"/>
    </dgm:linClrLst>
    <dgm:effectClrLst/>
    <dgm:txLinClrLst/>
    <dgm:txFillClrLst/>
    <dgm:txEffectClrLst/>
  </dgm:styleLbl>
  <dgm:styleLbl name="parChTrans2D1">
    <dgm:fillClrLst meth="repeat">
      <a:schemeClr val="accent1">
        <a:tint val="60000"/>
      </a:schemeClr>
    </dgm:fillClrLst>
    <dgm:linClrLst meth="repeat">
      <a:schemeClr val="accent1">
        <a:tint val="60000"/>
      </a:schemeClr>
    </dgm:linClrLst>
    <dgm:effectClrLst/>
    <dgm:txLinClrLst/>
    <dgm:txFillClrLst meth="repeat">
      <a:schemeClr val="lt1"/>
    </dgm:txFillClrLst>
    <dgm:txEffectClrLst/>
  </dgm:styleLbl>
  <dgm:styleLbl name="parChTrans2D2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3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2D4">
    <dgm:fillClrLst meth="repeat">
      <a:schemeClr val="accent1"/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parChTrans1D1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2">
    <dgm:fillClrLst meth="repeat">
      <a:schemeClr val="accent1"/>
    </dgm:fillClrLst>
    <dgm:linClrLst meth="repeat">
      <a:schemeClr val="accent1">
        <a:shade val="60000"/>
      </a:schemeClr>
    </dgm:linClrLst>
    <dgm:effectClrLst/>
    <dgm:txLinClrLst/>
    <dgm:txFillClrLst meth="repeat">
      <a:schemeClr val="tx1"/>
    </dgm:txFillClrLst>
    <dgm:txEffectClrLst/>
  </dgm:styleLbl>
  <dgm:styleLbl name="parChTrans1D3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parChTrans1D4">
    <dgm:fillClrLst meth="repeat">
      <a:schemeClr val="accent1"/>
    </dgm:fillClrLst>
    <dgm:linClrLst meth="repeat">
      <a:schemeClr val="accent1">
        <a:shade val="80000"/>
      </a:schemeClr>
    </dgm:linClrLst>
    <dgm:effectClrLst/>
    <dgm:txLinClrLst/>
    <dgm:txFillClrLst meth="repeat">
      <a:schemeClr val="tx1"/>
    </dgm:txFillClrLst>
    <dgm:txEffectClrLst/>
  </dgm:styleLbl>
  <dgm:styleLbl name="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conF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align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trAlignAcc1">
    <dgm:fillClrLst meth="repeat">
      <a:schemeClr val="lt1">
        <a:alpha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Acc1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F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Align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solidBgAcc1">
    <dgm:fillClrLst meth="repeat">
      <a:schemeClr val="lt1"/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align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bgAccFollowNode1">
    <dgm:fillClrLst meth="repeat">
      <a:schemeClr val="accent1">
        <a:alpha val="90000"/>
        <a:tint val="40000"/>
      </a:schemeClr>
    </dgm:fillClrLst>
    <dgm:linClrLst meth="repeat">
      <a:schemeClr val="accent1">
        <a:alpha val="90000"/>
        <a:tint val="40000"/>
      </a:schemeClr>
    </dgm:linClrLst>
    <dgm:effectClrLst/>
    <dgm:txLinClrLst/>
    <dgm:txFillClrLst meth="repeat">
      <a:schemeClr val="dk1"/>
    </dgm:txFillClrLst>
    <dgm:txEffectClrLst/>
  </dgm:styleLbl>
  <dgm:styleLbl name="fgAcc0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2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3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fgAcc4">
    <dgm:fillClrLst meth="repeat">
      <a:schemeClr val="lt1">
        <a:alpha val="9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bgShp">
    <dgm:fillClrLst meth="repeat">
      <a:schemeClr val="accent1">
        <a:tint val="40000"/>
      </a:schemeClr>
    </dgm:fillClrLst>
    <dgm:linClrLst meth="repeat">
      <a:schemeClr val="accent1"/>
    </dgm:linClrLst>
    <dgm:effectClrLst/>
    <dgm:txLinClrLst/>
    <dgm:txFillClrLst meth="repeat">
      <a:schemeClr val="dk1"/>
    </dgm:txFillClrLst>
    <dgm:txEffectClrLst/>
  </dgm:styleLbl>
  <dgm:styleLbl name="dkBgShp">
    <dgm:fillClrLst meth="repeat">
      <a:schemeClr val="accent1">
        <a:shade val="8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trBgShp">
    <dgm:fillClrLst meth="repeat">
      <a:schemeClr val="accent1">
        <a:tint val="50000"/>
        <a:alpha val="40000"/>
      </a:schemeClr>
    </dgm:fillClrLst>
    <dgm:linClrLst meth="repeat">
      <a:schemeClr val="accent1"/>
    </dgm:linClrLst>
    <dgm:effectClrLst/>
    <dgm:txLinClrLst/>
    <dgm:txFillClrLst meth="repeat">
      <a:schemeClr val="lt1"/>
    </dgm:txFillClrLst>
    <dgm:txEffectClrLst/>
  </dgm:styleLbl>
  <dgm:styleLbl name="fgShp">
    <dgm:fillClrLst meth="repeat">
      <a:schemeClr val="accent1">
        <a:tint val="60000"/>
      </a:schemeClr>
    </dgm:fillClrLst>
    <dgm:linClrLst meth="repeat">
      <a:schemeClr val="lt1"/>
    </dgm:linClrLst>
    <dgm:effectClrLst/>
    <dgm:txLinClrLst/>
    <dgm:txFillClrLst meth="repeat">
      <a:schemeClr val="dk1"/>
    </dgm:txFillClrLst>
    <dgm:txEffectClrLst/>
  </dgm:styleLbl>
  <dgm:styleLbl name="revTx">
    <dgm:fillClrLst meth="repeat">
      <a:schemeClr val="lt1">
        <a:alpha val="0"/>
      </a:schemeClr>
    </dgm:fillClrLst>
    <dgm:linClrLst meth="repeat">
      <a:schemeClr val="dk1">
        <a:alpha val="0"/>
      </a:schemeClr>
    </dgm:linClrLst>
    <dgm:effectClrLst/>
    <dgm:txLinClrLst/>
    <dgm:txFillClrLst meth="repeat">
      <a:schemeClr val="tx1"/>
    </dgm:txFillClrLst>
    <dgm:txEffectClrLst/>
  </dgm:styleLbl>
</dgm:colorsDef>
</file>

<file path=ppt/diagrams/data1.xml><?xml version="1.0" encoding="utf-8"?>
<dgm:dataModel xmlns:dgm="http://schemas.openxmlformats.org/drawingml/2006/diagram" xmlns:a="http://schemas.openxmlformats.org/drawingml/2006/main">
  <dgm:ptLst>
    <dgm:pt modelId="{965CD971-9EFE-440B-8546-F10D868526B1}" type="doc">
      <dgm:prSet loTypeId="urn:microsoft.com/office/officeart/2009/3/layout/IncreasingArrowsProcess" loCatId="process" qsTypeId="urn:microsoft.com/office/officeart/2005/8/quickstyle/simple1" qsCatId="simple" csTypeId="urn:microsoft.com/office/officeart/2005/8/colors/accent1_2" csCatId="accent1" phldr="1"/>
      <dgm:spPr/>
      <dgm:t>
        <a:bodyPr/>
        <a:lstStyle/>
        <a:p>
          <a:endParaRPr lang="en-US"/>
        </a:p>
      </dgm:t>
    </dgm:pt>
    <dgm:pt modelId="{4BEE5DB2-BFE2-49FE-8271-2320C9745C45}">
      <dgm:prSet phldrT="[Text]" custT="1"/>
      <dgm:spPr>
        <a:solidFill>
          <a:srgbClr val="0070C0"/>
        </a:solidFill>
      </dgm:spPr>
      <dgm:t>
        <a:bodyPr/>
        <a:lstStyle/>
        <a:p>
          <a:pPr algn="l">
            <a:lnSpc>
              <a:spcPct val="100000"/>
            </a:lnSpc>
          </a:pPr>
          <a:r>
            <a:rPr lang="en-US" sz="1400" dirty="0"/>
            <a:t>Fall 2020</a:t>
          </a:r>
        </a:p>
      </dgm:t>
    </dgm:pt>
    <dgm:pt modelId="{CA52B2D5-D004-44CF-8388-01B92AF6AEC7}" type="parTrans" cxnId="{8005D68E-1A77-4FB9-A051-756084123C71}">
      <dgm:prSet/>
      <dgm:spPr/>
      <dgm:t>
        <a:bodyPr/>
        <a:lstStyle/>
        <a:p>
          <a:endParaRPr lang="en-US"/>
        </a:p>
      </dgm:t>
    </dgm:pt>
    <dgm:pt modelId="{5D0C0E75-485C-434D-BA29-8212757E2490}" type="sibTrans" cxnId="{8005D68E-1A77-4FB9-A051-756084123C71}">
      <dgm:prSet/>
      <dgm:spPr/>
      <dgm:t>
        <a:bodyPr/>
        <a:lstStyle/>
        <a:p>
          <a:endParaRPr lang="en-US"/>
        </a:p>
      </dgm:t>
    </dgm:pt>
    <dgm:pt modelId="{CB5B0922-F140-4F89-B2C6-448043DAFB59}">
      <dgm:prSet phldrT="[Text]" custT="1"/>
      <dgm:spPr/>
      <dgm:t>
        <a:bodyPr/>
        <a:lstStyle/>
        <a:p>
          <a:r>
            <a:rPr lang="en-US" sz="1050" dirty="0">
              <a:highlight>
                <a:srgbClr val="FFFF00"/>
              </a:highlight>
            </a:rPr>
            <a:t>RBS</a:t>
          </a:r>
        </a:p>
        <a:p>
          <a:r>
            <a:rPr lang="en-US" sz="1050" dirty="0">
              <a:highlight>
                <a:srgbClr val="FFFF00"/>
              </a:highlight>
            </a:rPr>
            <a:t>LSN</a:t>
          </a:r>
          <a:r>
            <a:rPr lang="en-US" sz="1050" dirty="0"/>
            <a:t> </a:t>
          </a:r>
        </a:p>
        <a:p>
          <a:r>
            <a:rPr lang="en-US" sz="1050" dirty="0">
              <a:highlight>
                <a:srgbClr val="FFFF00"/>
              </a:highlight>
            </a:rPr>
            <a:t>SCI</a:t>
          </a:r>
        </a:p>
        <a:p>
          <a:r>
            <a:rPr lang="en-US" sz="1050" dirty="0">
              <a:highlight>
                <a:srgbClr val="FFFF00"/>
              </a:highlight>
            </a:rPr>
            <a:t>MGSA</a:t>
          </a:r>
        </a:p>
        <a:p>
          <a:r>
            <a:rPr lang="en-US" sz="1050" dirty="0">
              <a:highlight>
                <a:srgbClr val="FFFF00"/>
              </a:highlight>
            </a:rPr>
            <a:t>SOE</a:t>
          </a:r>
        </a:p>
        <a:p>
          <a:r>
            <a:rPr lang="en-US" sz="1050" dirty="0">
              <a:highlight>
                <a:srgbClr val="FFFF00"/>
              </a:highlight>
            </a:rPr>
            <a:t>SMLR </a:t>
          </a:r>
        </a:p>
        <a:p>
          <a:r>
            <a:rPr lang="en-US" sz="1050" dirty="0">
              <a:highlight>
                <a:srgbClr val="FFFF00"/>
              </a:highlight>
            </a:rPr>
            <a:t>BSP</a:t>
          </a:r>
        </a:p>
        <a:p>
          <a:endParaRPr lang="en-US" sz="1050" dirty="0"/>
        </a:p>
      </dgm:t>
    </dgm:pt>
    <dgm:pt modelId="{A5455FB8-1316-4595-BFC2-61B7377C7513}" type="parTrans" cxnId="{16C4ECBF-037A-4456-B233-77D7664F1526}">
      <dgm:prSet/>
      <dgm:spPr/>
      <dgm:t>
        <a:bodyPr/>
        <a:lstStyle/>
        <a:p>
          <a:endParaRPr lang="en-US"/>
        </a:p>
      </dgm:t>
    </dgm:pt>
    <dgm:pt modelId="{0ACF3D6F-2E0C-45FC-9F96-4DEC5B65FA84}" type="sibTrans" cxnId="{16C4ECBF-037A-4456-B233-77D7664F1526}">
      <dgm:prSet/>
      <dgm:spPr/>
      <dgm:t>
        <a:bodyPr/>
        <a:lstStyle/>
        <a:p>
          <a:endParaRPr lang="en-US"/>
        </a:p>
      </dgm:t>
    </dgm:pt>
    <dgm:pt modelId="{090FA650-7E8F-4C43-B366-9E66C1AD90C9}">
      <dgm:prSet phldrT="[Text]" custT="1"/>
      <dgm:spPr>
        <a:solidFill>
          <a:srgbClr val="00B050"/>
        </a:solidFill>
      </dgm:spPr>
      <dgm:t>
        <a:bodyPr/>
        <a:lstStyle/>
        <a:p>
          <a:r>
            <a:rPr lang="en-US" sz="1400" dirty="0"/>
            <a:t>Spring 2021</a:t>
          </a:r>
        </a:p>
      </dgm:t>
    </dgm:pt>
    <dgm:pt modelId="{0303EBF5-F445-4578-877F-D4D6F1691D2B}" type="parTrans" cxnId="{CD037D44-AE42-4E7D-A129-58847425BE87}">
      <dgm:prSet/>
      <dgm:spPr/>
      <dgm:t>
        <a:bodyPr/>
        <a:lstStyle/>
        <a:p>
          <a:endParaRPr lang="en-US"/>
        </a:p>
      </dgm:t>
    </dgm:pt>
    <dgm:pt modelId="{F3430A4E-54D6-4799-9550-A3F1D10F644B}" type="sibTrans" cxnId="{CD037D44-AE42-4E7D-A129-58847425BE87}">
      <dgm:prSet/>
      <dgm:spPr/>
      <dgm:t>
        <a:bodyPr/>
        <a:lstStyle/>
        <a:p>
          <a:endParaRPr lang="en-US"/>
        </a:p>
      </dgm:t>
    </dgm:pt>
    <dgm:pt modelId="{E7A0CB95-C090-4554-93F1-C423419D62C8}">
      <dgm:prSet phldrT="[Text]" custT="1"/>
      <dgm:spPr/>
      <dgm:t>
        <a:bodyPr/>
        <a:lstStyle/>
        <a:p>
          <a:r>
            <a:rPr lang="en-US" sz="1200" dirty="0">
              <a:highlight>
                <a:srgbClr val="FFFF00"/>
              </a:highlight>
            </a:rPr>
            <a:t>MGSA</a:t>
          </a:r>
          <a:endParaRPr lang="en-US" sz="1200" dirty="0"/>
        </a:p>
        <a:p>
          <a:r>
            <a:rPr lang="en-US" sz="1200" dirty="0">
              <a:highlight>
                <a:srgbClr val="FFFF00"/>
              </a:highlight>
            </a:rPr>
            <a:t>SOE</a:t>
          </a:r>
        </a:p>
        <a:p>
          <a:r>
            <a:rPr lang="en-US" sz="1200" dirty="0">
              <a:highlight>
                <a:srgbClr val="FFFF00"/>
              </a:highlight>
            </a:rPr>
            <a:t>SMLR</a:t>
          </a:r>
        </a:p>
        <a:p>
          <a:r>
            <a:rPr lang="en-US" sz="1200" dirty="0">
              <a:highlight>
                <a:srgbClr val="00FFFF"/>
              </a:highlight>
            </a:rPr>
            <a:t>SEBS</a:t>
          </a:r>
        </a:p>
        <a:p>
          <a:r>
            <a:rPr lang="en-US" sz="1200" dirty="0">
              <a:highlight>
                <a:srgbClr val="00FFFF"/>
              </a:highlight>
            </a:rPr>
            <a:t>SSW</a:t>
          </a:r>
        </a:p>
        <a:p>
          <a:r>
            <a:rPr lang="en-US" sz="1200" dirty="0">
              <a:highlight>
                <a:srgbClr val="00FFFF"/>
              </a:highlight>
            </a:rPr>
            <a:t>SAS</a:t>
          </a:r>
        </a:p>
        <a:p>
          <a:r>
            <a:rPr lang="en-US" sz="1200" dirty="0" err="1">
              <a:highlight>
                <a:srgbClr val="00FFFF"/>
              </a:highlight>
            </a:rPr>
            <a:t>EMSoP</a:t>
          </a:r>
          <a:endParaRPr lang="en-US" sz="1200" dirty="0">
            <a:highlight>
              <a:srgbClr val="00FFFF"/>
            </a:highlight>
          </a:endParaRPr>
        </a:p>
      </dgm:t>
    </dgm:pt>
    <dgm:pt modelId="{A84A602D-EE4E-484E-B858-3849840F73BD}" type="parTrans" cxnId="{1401F6DD-911E-45D0-8FF4-5E9CB5DA2373}">
      <dgm:prSet/>
      <dgm:spPr/>
      <dgm:t>
        <a:bodyPr/>
        <a:lstStyle/>
        <a:p>
          <a:endParaRPr lang="en-US"/>
        </a:p>
      </dgm:t>
    </dgm:pt>
    <dgm:pt modelId="{E0AF8D61-8809-412A-8CD8-0BA119839993}" type="sibTrans" cxnId="{1401F6DD-911E-45D0-8FF4-5E9CB5DA2373}">
      <dgm:prSet/>
      <dgm:spPr/>
      <dgm:t>
        <a:bodyPr/>
        <a:lstStyle/>
        <a:p>
          <a:endParaRPr lang="en-US"/>
        </a:p>
      </dgm:t>
    </dgm:pt>
    <dgm:pt modelId="{E478D873-E09B-4FFC-9C94-6F0D90D37029}">
      <dgm:prSet phldrT="[Text]" custT="1"/>
      <dgm:spPr>
        <a:solidFill>
          <a:srgbClr val="FFC000"/>
        </a:solidFill>
      </dgm:spPr>
      <dgm:t>
        <a:bodyPr/>
        <a:lstStyle/>
        <a:p>
          <a:r>
            <a:rPr lang="en-US" sz="1400" dirty="0"/>
            <a:t>Fall 2021</a:t>
          </a:r>
        </a:p>
      </dgm:t>
    </dgm:pt>
    <dgm:pt modelId="{EF4AC4D2-69E9-42B8-95CF-1A5958F9874E}" type="parTrans" cxnId="{ABFF8DBF-F0D2-4EFE-8AF9-E1DDBBDC646B}">
      <dgm:prSet/>
      <dgm:spPr/>
      <dgm:t>
        <a:bodyPr/>
        <a:lstStyle/>
        <a:p>
          <a:endParaRPr lang="en-US"/>
        </a:p>
      </dgm:t>
    </dgm:pt>
    <dgm:pt modelId="{AC0876A9-BF09-46BE-9161-F5539E3CE93C}" type="sibTrans" cxnId="{ABFF8DBF-F0D2-4EFE-8AF9-E1DDBBDC646B}">
      <dgm:prSet/>
      <dgm:spPr/>
      <dgm:t>
        <a:bodyPr/>
        <a:lstStyle/>
        <a:p>
          <a:endParaRPr lang="en-US"/>
        </a:p>
      </dgm:t>
    </dgm:pt>
    <dgm:pt modelId="{E4311E93-FFCF-4CCB-99EE-14B8677C64C0}">
      <dgm:prSet phldrT="[Text]" custT="1"/>
      <dgm:spPr/>
      <dgm:t>
        <a:bodyPr/>
        <a:lstStyle/>
        <a:p>
          <a:r>
            <a:rPr lang="en-US" sz="1200" dirty="0">
              <a:highlight>
                <a:srgbClr val="00FF00"/>
              </a:highlight>
            </a:rPr>
            <a:t>GSN</a:t>
          </a:r>
        </a:p>
        <a:p>
          <a:r>
            <a:rPr lang="en-US" sz="1200" dirty="0">
              <a:highlight>
                <a:srgbClr val="00FF00"/>
              </a:highlight>
            </a:rPr>
            <a:t>SASN</a:t>
          </a:r>
        </a:p>
        <a:p>
          <a:r>
            <a:rPr lang="en-US" sz="1200" dirty="0">
              <a:highlight>
                <a:srgbClr val="00FF00"/>
              </a:highlight>
            </a:rPr>
            <a:t>SCJ</a:t>
          </a:r>
        </a:p>
        <a:p>
          <a:r>
            <a:rPr lang="en-US" sz="1200" dirty="0">
              <a:highlight>
                <a:srgbClr val="00FF00"/>
              </a:highlight>
            </a:rPr>
            <a:t>SPAA</a:t>
          </a:r>
          <a:endParaRPr lang="en-US" sz="1200" dirty="0">
            <a:highlight>
              <a:srgbClr val="00FFFF"/>
            </a:highlight>
          </a:endParaRPr>
        </a:p>
        <a:p>
          <a:r>
            <a:rPr lang="en-US" sz="1200" dirty="0">
              <a:highlight>
                <a:srgbClr val="00FFFF"/>
              </a:highlight>
            </a:rPr>
            <a:t>SAS</a:t>
          </a:r>
        </a:p>
        <a:p>
          <a:r>
            <a:rPr lang="en-US" sz="1200" dirty="0"/>
            <a:t>Project Sites</a:t>
          </a:r>
        </a:p>
      </dgm:t>
    </dgm:pt>
    <dgm:pt modelId="{FC0CF156-A237-4697-866C-FC124D42F8EE}" type="parTrans" cxnId="{D48FF34A-AFEC-47FF-BA9E-261D5640ABD8}">
      <dgm:prSet/>
      <dgm:spPr/>
      <dgm:t>
        <a:bodyPr/>
        <a:lstStyle/>
        <a:p>
          <a:endParaRPr lang="en-US"/>
        </a:p>
      </dgm:t>
    </dgm:pt>
    <dgm:pt modelId="{C68A6D46-BE8C-497A-BDD8-F53F24C1EAEA}" type="sibTrans" cxnId="{D48FF34A-AFEC-47FF-BA9E-261D5640ABD8}">
      <dgm:prSet/>
      <dgm:spPr/>
      <dgm:t>
        <a:bodyPr/>
        <a:lstStyle/>
        <a:p>
          <a:endParaRPr lang="en-US"/>
        </a:p>
      </dgm:t>
    </dgm:pt>
    <dgm:pt modelId="{7D1D3B37-DFC4-4F06-B952-A0D1626C4401}">
      <dgm:prSet phldrT="[Text]" custT="1"/>
      <dgm:spPr>
        <a:solidFill>
          <a:srgbClr val="002060"/>
        </a:solidFill>
      </dgm:spPr>
      <dgm:t>
        <a:bodyPr/>
        <a:lstStyle/>
        <a:p>
          <a:r>
            <a:rPr lang="en-US" sz="1400" dirty="0"/>
            <a:t>Spring 2022</a:t>
          </a:r>
        </a:p>
      </dgm:t>
    </dgm:pt>
    <dgm:pt modelId="{3EEB5BE9-FE4B-45E6-9B47-FEEA06E5294A}" type="parTrans" cxnId="{931BC6BE-48A8-4DBF-B0D8-434258AD1AE6}">
      <dgm:prSet/>
      <dgm:spPr/>
      <dgm:t>
        <a:bodyPr/>
        <a:lstStyle/>
        <a:p>
          <a:endParaRPr lang="en-US"/>
        </a:p>
      </dgm:t>
    </dgm:pt>
    <dgm:pt modelId="{AF14F6A9-A3A8-409E-A4B5-C7EF5087194F}" type="sibTrans" cxnId="{931BC6BE-48A8-4DBF-B0D8-434258AD1AE6}">
      <dgm:prSet/>
      <dgm:spPr/>
      <dgm:t>
        <a:bodyPr/>
        <a:lstStyle/>
        <a:p>
          <a:endParaRPr lang="en-US"/>
        </a:p>
      </dgm:t>
    </dgm:pt>
    <dgm:pt modelId="{C1367B2F-B3E8-48C1-8C8C-5495C9F1BC1B}">
      <dgm:prSet phldrT="[Text]" custT="1"/>
      <dgm:spPr/>
      <dgm:t>
        <a:bodyPr/>
        <a:lstStyle/>
        <a:p>
          <a:r>
            <a:rPr lang="en-US" sz="1200" dirty="0">
              <a:highlight>
                <a:srgbClr val="00FFFF"/>
              </a:highlight>
            </a:rPr>
            <a:t>SAS</a:t>
          </a:r>
        </a:p>
        <a:p>
          <a:r>
            <a:rPr lang="en-US" sz="1200" dirty="0"/>
            <a:t>Project Sites</a:t>
          </a:r>
        </a:p>
      </dgm:t>
    </dgm:pt>
    <dgm:pt modelId="{7E3CA21E-0798-4438-BEEC-C041322BC2B8}" type="parTrans" cxnId="{FAC627C0-03CA-494C-9A60-E924251218D2}">
      <dgm:prSet/>
      <dgm:spPr/>
      <dgm:t>
        <a:bodyPr/>
        <a:lstStyle/>
        <a:p>
          <a:endParaRPr lang="en-US"/>
        </a:p>
      </dgm:t>
    </dgm:pt>
    <dgm:pt modelId="{7BD7B3E8-977B-4BA3-94AC-F33AA9C69A4E}" type="sibTrans" cxnId="{FAC627C0-03CA-494C-9A60-E924251218D2}">
      <dgm:prSet/>
      <dgm:spPr/>
      <dgm:t>
        <a:bodyPr/>
        <a:lstStyle/>
        <a:p>
          <a:endParaRPr lang="en-US"/>
        </a:p>
      </dgm:t>
    </dgm:pt>
    <dgm:pt modelId="{70444D05-9F42-0B49-A4ED-82BEEDAA1407}">
      <dgm:prSet custT="1"/>
      <dgm:spPr/>
      <dgm:t>
        <a:bodyPr/>
        <a:lstStyle/>
        <a:p>
          <a:r>
            <a:rPr lang="en-US" sz="1200" dirty="0">
              <a:highlight>
                <a:srgbClr val="00FFFF"/>
              </a:highlight>
            </a:rPr>
            <a:t>GSAPP</a:t>
          </a:r>
        </a:p>
        <a:p>
          <a:r>
            <a:rPr lang="en-US" sz="1200" dirty="0">
              <a:highlight>
                <a:srgbClr val="00FFFF"/>
              </a:highlight>
            </a:rPr>
            <a:t>GSE</a:t>
          </a:r>
        </a:p>
      </dgm:t>
    </dgm:pt>
    <dgm:pt modelId="{7482D8D8-AA25-0541-A7A0-1A2ABA63CDDE}" type="parTrans" cxnId="{3CE9C00E-DB8D-264B-97B6-62CE0D3932C1}">
      <dgm:prSet/>
      <dgm:spPr/>
      <dgm:t>
        <a:bodyPr/>
        <a:lstStyle/>
        <a:p>
          <a:endParaRPr lang="en-US"/>
        </a:p>
      </dgm:t>
    </dgm:pt>
    <dgm:pt modelId="{AD2F2EF3-EA48-7641-9CA7-5CCC3E64A30A}" type="sibTrans" cxnId="{3CE9C00E-DB8D-264B-97B6-62CE0D3932C1}">
      <dgm:prSet/>
      <dgm:spPr/>
      <dgm:t>
        <a:bodyPr/>
        <a:lstStyle/>
        <a:p>
          <a:endParaRPr lang="en-US"/>
        </a:p>
      </dgm:t>
    </dgm:pt>
    <dgm:pt modelId="{ED31441F-E0FB-4947-A8F9-4678202C406F}" type="pres">
      <dgm:prSet presAssocID="{965CD971-9EFE-440B-8546-F10D868526B1}" presName="Name0" presStyleCnt="0">
        <dgm:presLayoutVars>
          <dgm:chMax val="5"/>
          <dgm:chPref val="5"/>
          <dgm:dir/>
          <dgm:animLvl val="lvl"/>
        </dgm:presLayoutVars>
      </dgm:prSet>
      <dgm:spPr/>
    </dgm:pt>
    <dgm:pt modelId="{8F7F9655-9DA6-4C9F-9828-F6FE8199D6DE}" type="pres">
      <dgm:prSet presAssocID="{4BEE5DB2-BFE2-49FE-8271-2320C9745C45}" presName="parentText1" presStyleLbl="node1" presStyleIdx="0" presStyleCnt="4" custScaleX="33241" custScaleY="83078" custLinFactNeighborX="-46955" custLinFactNeighborY="8066">
        <dgm:presLayoutVars>
          <dgm:chMax/>
          <dgm:chPref val="3"/>
          <dgm:bulletEnabled val="1"/>
        </dgm:presLayoutVars>
      </dgm:prSet>
      <dgm:spPr/>
    </dgm:pt>
    <dgm:pt modelId="{D4809B3C-1612-4771-AE9F-138D1127A882}" type="pres">
      <dgm:prSet presAssocID="{4BEE5DB2-BFE2-49FE-8271-2320C9745C45}" presName="childText1" presStyleLbl="solidAlignAcc1" presStyleIdx="0" presStyleCnt="4" custScaleX="157519" custLinFactNeighborX="-27845" custLinFactNeighborY="-1206">
        <dgm:presLayoutVars>
          <dgm:chMax val="0"/>
          <dgm:chPref val="0"/>
          <dgm:bulletEnabled val="1"/>
        </dgm:presLayoutVars>
      </dgm:prSet>
      <dgm:spPr/>
    </dgm:pt>
    <dgm:pt modelId="{D22E1D65-1392-4FD8-BA85-7880197BDE25}" type="pres">
      <dgm:prSet presAssocID="{090FA650-7E8F-4C43-B366-9E66C1AD90C9}" presName="parentText2" presStyleLbl="node1" presStyleIdx="1" presStyleCnt="4" custScaleX="49056" custScaleY="83078" custLinFactNeighborX="-43926" custLinFactNeighborY="11137">
        <dgm:presLayoutVars>
          <dgm:chMax/>
          <dgm:chPref val="3"/>
          <dgm:bulletEnabled val="1"/>
        </dgm:presLayoutVars>
      </dgm:prSet>
      <dgm:spPr/>
    </dgm:pt>
    <dgm:pt modelId="{B2CF26C3-81D7-4BC1-A6B4-180C50E750C5}" type="pres">
      <dgm:prSet presAssocID="{090FA650-7E8F-4C43-B366-9E66C1AD90C9}" presName="childText2" presStyleLbl="solidAlignAcc1" presStyleIdx="1" presStyleCnt="4" custScaleX="159498" custScaleY="133923" custLinFactNeighborX="-30050" custLinFactNeighborY="19796">
        <dgm:presLayoutVars>
          <dgm:chMax val="0"/>
          <dgm:chPref val="0"/>
          <dgm:bulletEnabled val="1"/>
        </dgm:presLayoutVars>
      </dgm:prSet>
      <dgm:spPr/>
    </dgm:pt>
    <dgm:pt modelId="{381C04CB-89FC-44F8-8E90-9B24DD247B18}" type="pres">
      <dgm:prSet presAssocID="{E478D873-E09B-4FFC-9C94-6F0D90D37029}" presName="parentText3" presStyleLbl="node1" presStyleIdx="2" presStyleCnt="4" custScaleX="72466" custScaleY="83078" custLinFactNeighborX="-8225" custLinFactNeighborY="6531">
        <dgm:presLayoutVars>
          <dgm:chMax/>
          <dgm:chPref val="3"/>
          <dgm:bulletEnabled val="1"/>
        </dgm:presLayoutVars>
      </dgm:prSet>
      <dgm:spPr/>
    </dgm:pt>
    <dgm:pt modelId="{32719892-F4CD-4E11-BF43-7E4A833E99A3}" type="pres">
      <dgm:prSet presAssocID="{E478D873-E09B-4FFC-9C94-6F0D90D37029}" presName="childText3" presStyleLbl="solidAlignAcc1" presStyleIdx="2" presStyleCnt="4" custScaleX="153845" custScaleY="114489" custLinFactNeighborX="38502" custLinFactNeighborY="8603">
        <dgm:presLayoutVars>
          <dgm:chMax val="0"/>
          <dgm:chPref val="0"/>
          <dgm:bulletEnabled val="1"/>
        </dgm:presLayoutVars>
      </dgm:prSet>
      <dgm:spPr/>
    </dgm:pt>
    <dgm:pt modelId="{4C63BA0F-F023-41AD-B81A-E0FA124950C0}" type="pres">
      <dgm:prSet presAssocID="{7D1D3B37-DFC4-4F06-B952-A0D1626C4401}" presName="parentText4" presStyleLbl="node1" presStyleIdx="3" presStyleCnt="4" custScaleX="109862" custScaleY="83078" custLinFactNeighborX="50175" custLinFactNeighborY="1827">
        <dgm:presLayoutVars>
          <dgm:chMax/>
          <dgm:chPref val="3"/>
          <dgm:bulletEnabled val="1"/>
        </dgm:presLayoutVars>
      </dgm:prSet>
      <dgm:spPr/>
    </dgm:pt>
    <dgm:pt modelId="{687FA2E2-FF45-44BD-8129-FF3F8C5375B7}" type="pres">
      <dgm:prSet presAssocID="{7D1D3B37-DFC4-4F06-B952-A0D1626C4401}" presName="childText4" presStyleLbl="solidAlignAcc1" presStyleIdx="3" presStyleCnt="4" custScaleX="145896" custScaleY="78132" custLinFactNeighborX="84551" custLinFactNeighborY="-12553">
        <dgm:presLayoutVars>
          <dgm:chMax val="0"/>
          <dgm:chPref val="0"/>
          <dgm:bulletEnabled val="1"/>
        </dgm:presLayoutVars>
      </dgm:prSet>
      <dgm:spPr/>
    </dgm:pt>
  </dgm:ptLst>
  <dgm:cxnLst>
    <dgm:cxn modelId="{3CE9C00E-DB8D-264B-97B6-62CE0D3932C1}" srcId="{090FA650-7E8F-4C43-B366-9E66C1AD90C9}" destId="{70444D05-9F42-0B49-A4ED-82BEEDAA1407}" srcOrd="1" destOrd="0" parTransId="{7482D8D8-AA25-0541-A7A0-1A2ABA63CDDE}" sibTransId="{AD2F2EF3-EA48-7641-9CA7-5CCC3E64A30A}"/>
    <dgm:cxn modelId="{4A34EB29-0325-4E0C-83F2-2BB604F24C33}" type="presOf" srcId="{C1367B2F-B3E8-48C1-8C8C-5495C9F1BC1B}" destId="{687FA2E2-FF45-44BD-8129-FF3F8C5375B7}" srcOrd="0" destOrd="0" presId="urn:microsoft.com/office/officeart/2009/3/layout/IncreasingArrowsProcess"/>
    <dgm:cxn modelId="{D598DF2B-D864-4AE4-8893-21CBAEF09EB3}" type="presOf" srcId="{E478D873-E09B-4FFC-9C94-6F0D90D37029}" destId="{381C04CB-89FC-44F8-8E90-9B24DD247B18}" srcOrd="0" destOrd="0" presId="urn:microsoft.com/office/officeart/2009/3/layout/IncreasingArrowsProcess"/>
    <dgm:cxn modelId="{5C8D622C-815B-4539-A8B5-29480E916241}" type="presOf" srcId="{4BEE5DB2-BFE2-49FE-8271-2320C9745C45}" destId="{8F7F9655-9DA6-4C9F-9828-F6FE8199D6DE}" srcOrd="0" destOrd="0" presId="urn:microsoft.com/office/officeart/2009/3/layout/IncreasingArrowsProcess"/>
    <dgm:cxn modelId="{3E1FE32E-B8A4-44F9-A921-E7920DFA183A}" type="presOf" srcId="{E4311E93-FFCF-4CCB-99EE-14B8677C64C0}" destId="{32719892-F4CD-4E11-BF43-7E4A833E99A3}" srcOrd="0" destOrd="0" presId="urn:microsoft.com/office/officeart/2009/3/layout/IncreasingArrowsProcess"/>
    <dgm:cxn modelId="{801BF840-2E0E-4EAD-915C-7AB5292F720A}" type="presOf" srcId="{CB5B0922-F140-4F89-B2C6-448043DAFB59}" destId="{D4809B3C-1612-4771-AE9F-138D1127A882}" srcOrd="0" destOrd="0" presId="urn:microsoft.com/office/officeart/2009/3/layout/IncreasingArrowsProcess"/>
    <dgm:cxn modelId="{CD037D44-AE42-4E7D-A129-58847425BE87}" srcId="{965CD971-9EFE-440B-8546-F10D868526B1}" destId="{090FA650-7E8F-4C43-B366-9E66C1AD90C9}" srcOrd="1" destOrd="0" parTransId="{0303EBF5-F445-4578-877F-D4D6F1691D2B}" sibTransId="{F3430A4E-54D6-4799-9550-A3F1D10F644B}"/>
    <dgm:cxn modelId="{D48FF34A-AFEC-47FF-BA9E-261D5640ABD8}" srcId="{E478D873-E09B-4FFC-9C94-6F0D90D37029}" destId="{E4311E93-FFCF-4CCB-99EE-14B8677C64C0}" srcOrd="0" destOrd="0" parTransId="{FC0CF156-A237-4697-866C-FC124D42F8EE}" sibTransId="{C68A6D46-BE8C-497A-BDD8-F53F24C1EAEA}"/>
    <dgm:cxn modelId="{30C8928B-B317-4E29-BA9D-BD15DAB8587E}" type="presOf" srcId="{E7A0CB95-C090-4554-93F1-C423419D62C8}" destId="{B2CF26C3-81D7-4BC1-A6B4-180C50E750C5}" srcOrd="0" destOrd="0" presId="urn:microsoft.com/office/officeart/2009/3/layout/IncreasingArrowsProcess"/>
    <dgm:cxn modelId="{8005D68E-1A77-4FB9-A051-756084123C71}" srcId="{965CD971-9EFE-440B-8546-F10D868526B1}" destId="{4BEE5DB2-BFE2-49FE-8271-2320C9745C45}" srcOrd="0" destOrd="0" parTransId="{CA52B2D5-D004-44CF-8388-01B92AF6AEC7}" sibTransId="{5D0C0E75-485C-434D-BA29-8212757E2490}"/>
    <dgm:cxn modelId="{931BC6BE-48A8-4DBF-B0D8-434258AD1AE6}" srcId="{965CD971-9EFE-440B-8546-F10D868526B1}" destId="{7D1D3B37-DFC4-4F06-B952-A0D1626C4401}" srcOrd="3" destOrd="0" parTransId="{3EEB5BE9-FE4B-45E6-9B47-FEEA06E5294A}" sibTransId="{AF14F6A9-A3A8-409E-A4B5-C7EF5087194F}"/>
    <dgm:cxn modelId="{ABFF8DBF-F0D2-4EFE-8AF9-E1DDBBDC646B}" srcId="{965CD971-9EFE-440B-8546-F10D868526B1}" destId="{E478D873-E09B-4FFC-9C94-6F0D90D37029}" srcOrd="2" destOrd="0" parTransId="{EF4AC4D2-69E9-42B8-95CF-1A5958F9874E}" sibTransId="{AC0876A9-BF09-46BE-9161-F5539E3CE93C}"/>
    <dgm:cxn modelId="{16C4ECBF-037A-4456-B233-77D7664F1526}" srcId="{4BEE5DB2-BFE2-49FE-8271-2320C9745C45}" destId="{CB5B0922-F140-4F89-B2C6-448043DAFB59}" srcOrd="0" destOrd="0" parTransId="{A5455FB8-1316-4595-BFC2-61B7377C7513}" sibTransId="{0ACF3D6F-2E0C-45FC-9F96-4DEC5B65FA84}"/>
    <dgm:cxn modelId="{FAC627C0-03CA-494C-9A60-E924251218D2}" srcId="{7D1D3B37-DFC4-4F06-B952-A0D1626C4401}" destId="{C1367B2F-B3E8-48C1-8C8C-5495C9F1BC1B}" srcOrd="0" destOrd="0" parTransId="{7E3CA21E-0798-4438-BEEC-C041322BC2B8}" sibTransId="{7BD7B3E8-977B-4BA3-94AC-F33AA9C69A4E}"/>
    <dgm:cxn modelId="{B589B4C5-38D9-4403-B3EC-44D432D99B44}" type="presOf" srcId="{7D1D3B37-DFC4-4F06-B952-A0D1626C4401}" destId="{4C63BA0F-F023-41AD-B81A-E0FA124950C0}" srcOrd="0" destOrd="0" presId="urn:microsoft.com/office/officeart/2009/3/layout/IncreasingArrowsProcess"/>
    <dgm:cxn modelId="{853A49C8-F23E-4A84-9378-1044A96AEF4B}" type="presOf" srcId="{090FA650-7E8F-4C43-B366-9E66C1AD90C9}" destId="{D22E1D65-1392-4FD8-BA85-7880197BDE25}" srcOrd="0" destOrd="0" presId="urn:microsoft.com/office/officeart/2009/3/layout/IncreasingArrowsProcess"/>
    <dgm:cxn modelId="{A69986CC-DDB2-4685-AA6E-B4B7EDE44488}" type="presOf" srcId="{965CD971-9EFE-440B-8546-F10D868526B1}" destId="{ED31441F-E0FB-4947-A8F9-4678202C406F}" srcOrd="0" destOrd="0" presId="urn:microsoft.com/office/officeart/2009/3/layout/IncreasingArrowsProcess"/>
    <dgm:cxn modelId="{1401F6DD-911E-45D0-8FF4-5E9CB5DA2373}" srcId="{090FA650-7E8F-4C43-B366-9E66C1AD90C9}" destId="{E7A0CB95-C090-4554-93F1-C423419D62C8}" srcOrd="0" destOrd="0" parTransId="{A84A602D-EE4E-484E-B858-3849840F73BD}" sibTransId="{E0AF8D61-8809-412A-8CD8-0BA119839993}"/>
    <dgm:cxn modelId="{AE255BE6-DEA1-AE46-AB17-2651AD3C6392}" type="presOf" srcId="{70444D05-9F42-0B49-A4ED-82BEEDAA1407}" destId="{B2CF26C3-81D7-4BC1-A6B4-180C50E750C5}" srcOrd="0" destOrd="1" presId="urn:microsoft.com/office/officeart/2009/3/layout/IncreasingArrowsProcess"/>
    <dgm:cxn modelId="{FDBD09EC-2923-4991-867D-E0CD509647B4}" type="presParOf" srcId="{ED31441F-E0FB-4947-A8F9-4678202C406F}" destId="{8F7F9655-9DA6-4C9F-9828-F6FE8199D6DE}" srcOrd="0" destOrd="0" presId="urn:microsoft.com/office/officeart/2009/3/layout/IncreasingArrowsProcess"/>
    <dgm:cxn modelId="{248516C6-535D-486D-9720-D3A4246E32BE}" type="presParOf" srcId="{ED31441F-E0FB-4947-A8F9-4678202C406F}" destId="{D4809B3C-1612-4771-AE9F-138D1127A882}" srcOrd="1" destOrd="0" presId="urn:microsoft.com/office/officeart/2009/3/layout/IncreasingArrowsProcess"/>
    <dgm:cxn modelId="{F0A78585-A826-4909-B5F0-2779E8F1A40C}" type="presParOf" srcId="{ED31441F-E0FB-4947-A8F9-4678202C406F}" destId="{D22E1D65-1392-4FD8-BA85-7880197BDE25}" srcOrd="2" destOrd="0" presId="urn:microsoft.com/office/officeart/2009/3/layout/IncreasingArrowsProcess"/>
    <dgm:cxn modelId="{3CA84F0B-0A99-4D68-B0C4-82AC288CDD0E}" type="presParOf" srcId="{ED31441F-E0FB-4947-A8F9-4678202C406F}" destId="{B2CF26C3-81D7-4BC1-A6B4-180C50E750C5}" srcOrd="3" destOrd="0" presId="urn:microsoft.com/office/officeart/2009/3/layout/IncreasingArrowsProcess"/>
    <dgm:cxn modelId="{58699562-A939-414C-8865-C0E4DA3389AA}" type="presParOf" srcId="{ED31441F-E0FB-4947-A8F9-4678202C406F}" destId="{381C04CB-89FC-44F8-8E90-9B24DD247B18}" srcOrd="4" destOrd="0" presId="urn:microsoft.com/office/officeart/2009/3/layout/IncreasingArrowsProcess"/>
    <dgm:cxn modelId="{F13D960F-DD82-4236-9EF2-D43307D91B5D}" type="presParOf" srcId="{ED31441F-E0FB-4947-A8F9-4678202C406F}" destId="{32719892-F4CD-4E11-BF43-7E4A833E99A3}" srcOrd="5" destOrd="0" presId="urn:microsoft.com/office/officeart/2009/3/layout/IncreasingArrowsProcess"/>
    <dgm:cxn modelId="{0D2F2375-F214-486D-A58C-B5D5E0758145}" type="presParOf" srcId="{ED31441F-E0FB-4947-A8F9-4678202C406F}" destId="{4C63BA0F-F023-41AD-B81A-E0FA124950C0}" srcOrd="6" destOrd="0" presId="urn:microsoft.com/office/officeart/2009/3/layout/IncreasingArrowsProcess"/>
    <dgm:cxn modelId="{693E185E-3830-492B-8866-1F139AA3AF35}" type="presParOf" srcId="{ED31441F-E0FB-4947-A8F9-4678202C406F}" destId="{687FA2E2-FF45-44BD-8129-FF3F8C5375B7}" srcOrd="7" destOrd="0" presId="urn:microsoft.com/office/officeart/2009/3/layout/IncreasingArrowsProcess"/>
  </dgm:cxnLst>
  <dgm:bg/>
  <dgm:whole/>
  <dgm:extLst>
    <a:ext uri="http://schemas.microsoft.com/office/drawing/2008/diagram">
      <dsp:dataModelExt xmlns:dsp="http://schemas.microsoft.com/office/drawing/2008/diagram" relId="rId7" minVer="http://schemas.openxmlformats.org/drawingml/2006/diagram"/>
    </a:ext>
  </dgm:extLst>
</dgm:dataModel>
</file>

<file path=ppt/diagrams/drawing1.xml><?xml version="1.0" encoding="utf-8"?>
<dsp:drawing xmlns:dgm="http://schemas.openxmlformats.org/drawingml/2006/diagram" xmlns:dsp="http://schemas.microsoft.com/office/drawing/2008/diagram" xmlns:a="http://schemas.openxmlformats.org/drawingml/2006/main">
  <dsp:spTree>
    <dsp:nvGrpSpPr>
      <dsp:cNvPr id="0" name=""/>
      <dsp:cNvGrpSpPr/>
    </dsp:nvGrpSpPr>
    <dsp:grpSpPr/>
    <dsp:sp modelId="{8F7F9655-9DA6-4C9F-9828-F6FE8199D6DE}">
      <dsp:nvSpPr>
        <dsp:cNvPr id="0" name=""/>
        <dsp:cNvSpPr/>
      </dsp:nvSpPr>
      <dsp:spPr>
        <a:xfrm>
          <a:off x="518579" y="218122"/>
          <a:ext cx="1950363" cy="709649"/>
        </a:xfrm>
        <a:prstGeom prst="rightArrow">
          <a:avLst>
            <a:gd name="adj1" fmla="val 50000"/>
            <a:gd name="adj2" fmla="val 50000"/>
          </a:avLst>
        </a:prstGeom>
        <a:solidFill>
          <a:srgbClr val="0070C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254000" bIns="135604" numCol="1" spcCol="1270" anchor="ctr" anchorCtr="0">
          <a:noAutofit/>
        </a:bodyPr>
        <a:lstStyle/>
        <a:p>
          <a:pPr marL="0" lvl="0" indent="0" algn="l" defTabSz="622300">
            <a:lnSpc>
              <a:spcPct val="10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Fall 2020</a:t>
          </a:r>
        </a:p>
      </dsp:txBody>
      <dsp:txXfrm>
        <a:off x="518579" y="395534"/>
        <a:ext cx="1772951" cy="354825"/>
      </dsp:txXfrm>
    </dsp:sp>
    <dsp:sp modelId="{D4809B3C-1612-4771-AE9F-138D1127A882}">
      <dsp:nvSpPr>
        <dsp:cNvPr id="0" name=""/>
        <dsp:cNvSpPr/>
      </dsp:nvSpPr>
      <dsp:spPr>
        <a:xfrm>
          <a:off x="549568" y="717996"/>
          <a:ext cx="2130322" cy="1580007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1910" tIns="41910" rIns="41910" bIns="41910" numCol="1" spcCol="1270" anchor="t" anchorCtr="0">
          <a:noAutofit/>
        </a:bodyPr>
        <a:lstStyle/>
        <a:p>
          <a:pPr marL="0" lvl="0" indent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>
              <a:highlight>
                <a:srgbClr val="FFFF00"/>
              </a:highlight>
            </a:rPr>
            <a:t>RBS</a:t>
          </a:r>
        </a:p>
        <a:p>
          <a:pPr marL="0" lvl="0" indent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>
              <a:highlight>
                <a:srgbClr val="FFFF00"/>
              </a:highlight>
            </a:rPr>
            <a:t>LSN</a:t>
          </a:r>
          <a:r>
            <a:rPr lang="en-US" sz="1050" kern="1200" dirty="0"/>
            <a:t> </a:t>
          </a:r>
        </a:p>
        <a:p>
          <a:pPr marL="0" lvl="0" indent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>
              <a:highlight>
                <a:srgbClr val="FFFF00"/>
              </a:highlight>
            </a:rPr>
            <a:t>SCI</a:t>
          </a:r>
        </a:p>
        <a:p>
          <a:pPr marL="0" lvl="0" indent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>
              <a:highlight>
                <a:srgbClr val="FFFF00"/>
              </a:highlight>
            </a:rPr>
            <a:t>MGSA</a:t>
          </a:r>
        </a:p>
        <a:p>
          <a:pPr marL="0" lvl="0" indent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>
              <a:highlight>
                <a:srgbClr val="FFFF00"/>
              </a:highlight>
            </a:rPr>
            <a:t>SOE</a:t>
          </a:r>
        </a:p>
        <a:p>
          <a:pPr marL="0" lvl="0" indent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>
              <a:highlight>
                <a:srgbClr val="FFFF00"/>
              </a:highlight>
            </a:rPr>
            <a:t>SMLR </a:t>
          </a:r>
        </a:p>
        <a:p>
          <a:pPr marL="0" lvl="0" indent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050" kern="1200" dirty="0">
              <a:highlight>
                <a:srgbClr val="FFFF00"/>
              </a:highlight>
            </a:rPr>
            <a:t>BSP</a:t>
          </a:r>
        </a:p>
        <a:p>
          <a:pPr marL="0" lvl="0" indent="0" algn="l" defTabSz="466725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endParaRPr lang="en-US" sz="1050" kern="1200" dirty="0"/>
        </a:p>
      </dsp:txBody>
      <dsp:txXfrm>
        <a:off x="549568" y="717996"/>
        <a:ext cx="2130322" cy="1580007"/>
      </dsp:txXfrm>
    </dsp:sp>
    <dsp:sp modelId="{D22E1D65-1392-4FD8-BA85-7880197BDE25}">
      <dsp:nvSpPr>
        <dsp:cNvPr id="0" name=""/>
        <dsp:cNvSpPr/>
      </dsp:nvSpPr>
      <dsp:spPr>
        <a:xfrm>
          <a:off x="1834339" y="528986"/>
          <a:ext cx="2214839" cy="709649"/>
        </a:xfrm>
        <a:prstGeom prst="rightArrow">
          <a:avLst>
            <a:gd name="adj1" fmla="val 50000"/>
            <a:gd name="adj2" fmla="val 50000"/>
          </a:avLst>
        </a:prstGeom>
        <a:solidFill>
          <a:srgbClr val="00B05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254000" bIns="135604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Spring 2021</a:t>
          </a:r>
        </a:p>
      </dsp:txBody>
      <dsp:txXfrm>
        <a:off x="1834339" y="706398"/>
        <a:ext cx="2037427" cy="354825"/>
      </dsp:txXfrm>
    </dsp:sp>
    <dsp:sp modelId="{B2CF26C3-81D7-4BC1-A6B4-180C50E750C5}">
      <dsp:nvSpPr>
        <dsp:cNvPr id="0" name=""/>
        <dsp:cNvSpPr/>
      </dsp:nvSpPr>
      <dsp:spPr>
        <a:xfrm>
          <a:off x="1858788" y="1065326"/>
          <a:ext cx="2157087" cy="2062059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highlight>
                <a:srgbClr val="FFFF00"/>
              </a:highlight>
            </a:rPr>
            <a:t>MGSA</a:t>
          </a:r>
          <a:endParaRPr lang="en-US" sz="1200" kern="1200" dirty="0"/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highlight>
                <a:srgbClr val="FFFF00"/>
              </a:highlight>
            </a:rPr>
            <a:t>SOE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highlight>
                <a:srgbClr val="FFFF00"/>
              </a:highlight>
            </a:rPr>
            <a:t>SMLR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highlight>
                <a:srgbClr val="00FFFF"/>
              </a:highlight>
            </a:rPr>
            <a:t>SEBS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highlight>
                <a:srgbClr val="00FFFF"/>
              </a:highlight>
            </a:rPr>
            <a:t>SSW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highlight>
                <a:srgbClr val="00FFFF"/>
              </a:highlight>
            </a:rPr>
            <a:t>SAS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 err="1">
              <a:highlight>
                <a:srgbClr val="00FFFF"/>
              </a:highlight>
            </a:rPr>
            <a:t>EMSoP</a:t>
          </a:r>
          <a:endParaRPr lang="en-US" sz="1200" kern="1200" dirty="0">
            <a:highlight>
              <a:srgbClr val="00FFFF"/>
            </a:highlight>
          </a:endParaRP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highlight>
                <a:srgbClr val="00FFFF"/>
              </a:highlight>
            </a:rPr>
            <a:t>GSAPP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highlight>
                <a:srgbClr val="00FFFF"/>
              </a:highlight>
            </a:rPr>
            <a:t>GSE</a:t>
          </a:r>
        </a:p>
      </dsp:txBody>
      <dsp:txXfrm>
        <a:off x="1858788" y="1065326"/>
        <a:ext cx="2157087" cy="2062059"/>
      </dsp:txXfrm>
    </dsp:sp>
    <dsp:sp modelId="{381C04CB-89FC-44F8-8E90-9B24DD247B18}">
      <dsp:nvSpPr>
        <dsp:cNvPr id="0" name=""/>
        <dsp:cNvSpPr/>
      </dsp:nvSpPr>
      <dsp:spPr>
        <a:xfrm>
          <a:off x="4195211" y="774273"/>
          <a:ext cx="2291736" cy="709649"/>
        </a:xfrm>
        <a:prstGeom prst="rightArrow">
          <a:avLst>
            <a:gd name="adj1" fmla="val 50000"/>
            <a:gd name="adj2" fmla="val 50000"/>
          </a:avLst>
        </a:prstGeom>
        <a:solidFill>
          <a:srgbClr val="FFC00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254000" bIns="135604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Fall 2021</a:t>
          </a:r>
        </a:p>
      </dsp:txBody>
      <dsp:txXfrm>
        <a:off x="4195211" y="951685"/>
        <a:ext cx="2114324" cy="354825"/>
      </dsp:txXfrm>
    </dsp:sp>
    <dsp:sp modelId="{32719892-F4CD-4E11-BF43-7E4A833E99A3}">
      <dsp:nvSpPr>
        <dsp:cNvPr id="0" name=""/>
        <dsp:cNvSpPr/>
      </dsp:nvSpPr>
      <dsp:spPr>
        <a:xfrm>
          <a:off x="4176549" y="1327371"/>
          <a:ext cx="2080634" cy="1774613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highlight>
                <a:srgbClr val="00FF00"/>
              </a:highlight>
            </a:rPr>
            <a:t>GSN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highlight>
                <a:srgbClr val="00FF00"/>
              </a:highlight>
            </a:rPr>
            <a:t>SASN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highlight>
                <a:srgbClr val="00FF00"/>
              </a:highlight>
            </a:rPr>
            <a:t>SCJ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highlight>
                <a:srgbClr val="00FF00"/>
              </a:highlight>
            </a:rPr>
            <a:t>SPAA</a:t>
          </a:r>
          <a:endParaRPr lang="en-US" sz="1200" kern="1200" dirty="0">
            <a:highlight>
              <a:srgbClr val="00FFFF"/>
            </a:highlight>
          </a:endParaRP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highlight>
                <a:srgbClr val="00FFFF"/>
              </a:highlight>
            </a:rPr>
            <a:t>SAS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Project Sites</a:t>
          </a:r>
        </a:p>
      </dsp:txBody>
      <dsp:txXfrm>
        <a:off x="4176549" y="1327371"/>
        <a:ext cx="2080634" cy="1774613"/>
      </dsp:txXfrm>
    </dsp:sp>
    <dsp:sp modelId="{4C63BA0F-F023-41AD-B81A-E0FA124950C0}">
      <dsp:nvSpPr>
        <dsp:cNvPr id="0" name=""/>
        <dsp:cNvSpPr/>
      </dsp:nvSpPr>
      <dsp:spPr>
        <a:xfrm>
          <a:off x="6191319" y="1018723"/>
          <a:ext cx="1988585" cy="709649"/>
        </a:xfrm>
        <a:prstGeom prst="rightArrow">
          <a:avLst>
            <a:gd name="adj1" fmla="val 50000"/>
            <a:gd name="adj2" fmla="val 50000"/>
          </a:avLst>
        </a:prstGeom>
        <a:solidFill>
          <a:srgbClr val="002060"/>
        </a:solidFill>
        <a:ln w="25400" cap="flat" cmpd="sng" algn="ctr">
          <a:solidFill>
            <a:schemeClr val="l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>
          <a:schemeClr val="lt1"/>
        </a:fontRef>
      </dsp:style>
      <dsp:txBody>
        <a:bodyPr spcFirstLastPara="0" vert="horz" wrap="square" lIns="53340" tIns="53340" rIns="254000" bIns="135604" numCol="1" spcCol="1270" anchor="ctr" anchorCtr="0">
          <a:noAutofit/>
        </a:bodyPr>
        <a:lstStyle/>
        <a:p>
          <a:pPr marL="0" lvl="0" indent="0" algn="l" defTabSz="6223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400" kern="1200" dirty="0"/>
            <a:t>Spring 2022</a:t>
          </a:r>
        </a:p>
      </dsp:txBody>
      <dsp:txXfrm>
        <a:off x="6191319" y="1196135"/>
        <a:ext cx="1811173" cy="354825"/>
      </dsp:txXfrm>
    </dsp:sp>
    <dsp:sp modelId="{687FA2E2-FF45-44BD-8129-FF3F8C5375B7}">
      <dsp:nvSpPr>
        <dsp:cNvPr id="0" name=""/>
        <dsp:cNvSpPr/>
      </dsp:nvSpPr>
      <dsp:spPr>
        <a:xfrm>
          <a:off x="6206742" y="1565556"/>
          <a:ext cx="1991107" cy="1225264"/>
        </a:xfrm>
        <a:prstGeom prst="rect">
          <a:avLst/>
        </a:prstGeom>
        <a:solidFill>
          <a:schemeClr val="lt1">
            <a:hueOff val="0"/>
            <a:satOff val="0"/>
            <a:lumOff val="0"/>
            <a:alphaOff val="0"/>
          </a:schemeClr>
        </a:solidFill>
        <a:ln w="25400" cap="flat" cmpd="sng" algn="ctr">
          <a:solidFill>
            <a:schemeClr val="accent1">
              <a:hueOff val="0"/>
              <a:satOff val="0"/>
              <a:lumOff val="0"/>
              <a:alphaOff val="0"/>
            </a:schemeClr>
          </a:solidFill>
          <a:prstDash val="solid"/>
        </a:ln>
        <a:effectLst/>
      </dsp:spPr>
      <dsp:style>
        <a:lnRef idx="2">
          <a:scrgbClr r="0" g="0" b="0"/>
        </a:lnRef>
        <a:fillRef idx="1">
          <a:scrgbClr r="0" g="0" b="0"/>
        </a:fillRef>
        <a:effectRef idx="0">
          <a:scrgbClr r="0" g="0" b="0"/>
        </a:effectRef>
        <a:fontRef idx="minor"/>
      </dsp:style>
      <dsp:txBody>
        <a:bodyPr spcFirstLastPara="0" vert="horz" wrap="square" lIns="45720" tIns="45720" rIns="45720" bIns="45720" numCol="1" spcCol="1270" anchor="t" anchorCtr="0">
          <a:noAutofit/>
        </a:bodyPr>
        <a:lstStyle/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>
              <a:highlight>
                <a:srgbClr val="00FFFF"/>
              </a:highlight>
            </a:rPr>
            <a:t>SAS</a:t>
          </a:r>
        </a:p>
        <a:p>
          <a:pPr marL="0" lvl="0" indent="0" algn="l" defTabSz="533400">
            <a:lnSpc>
              <a:spcPct val="90000"/>
            </a:lnSpc>
            <a:spcBef>
              <a:spcPct val="0"/>
            </a:spcBef>
            <a:spcAft>
              <a:spcPct val="35000"/>
            </a:spcAft>
            <a:buNone/>
          </a:pPr>
          <a:r>
            <a:rPr lang="en-US" sz="1200" kern="1200" dirty="0"/>
            <a:t>Project Sites</a:t>
          </a:r>
        </a:p>
      </dsp:txBody>
      <dsp:txXfrm>
        <a:off x="6206742" y="1565556"/>
        <a:ext cx="1991107" cy="1225264"/>
      </dsp:txXfrm>
    </dsp:sp>
  </dsp:spTree>
</dsp:drawing>
</file>

<file path=ppt/diagrams/layout1.xml><?xml version="1.0" encoding="utf-8"?>
<dgm:layoutDef xmlns:dgm="http://schemas.openxmlformats.org/drawingml/2006/diagram" xmlns:a="http://schemas.openxmlformats.org/drawingml/2006/main" uniqueId="urn:microsoft.com/office/officeart/2009/3/layout/IncreasingArrowsProcess">
  <dgm:title val=""/>
  <dgm:desc val=""/>
  <dgm:catLst>
    <dgm:cat type="process" pri="5500"/>
  </dgm:catLst>
  <dgm:samp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sampData>
  <dgm:style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</dgm:cxnLst>
      <dgm:bg/>
      <dgm:whole/>
    </dgm:dataModel>
  </dgm:styleData>
  <dgm:clrData>
    <dgm:dataModel>
      <dgm:ptLst>
        <dgm:pt modelId="0" type="doc"/>
        <dgm:pt modelId="10">
          <dgm:prSet phldr="1"/>
        </dgm:pt>
        <dgm:pt modelId="11">
          <dgm:prSet phldr="1"/>
        </dgm:pt>
        <dgm:pt modelId="20">
          <dgm:prSet phldr="1"/>
        </dgm:pt>
        <dgm:pt modelId="21">
          <dgm:prSet phldr="1"/>
        </dgm:pt>
        <dgm:pt modelId="30">
          <dgm:prSet phldr="1"/>
        </dgm:pt>
        <dgm:pt modelId="31">
          <dgm:prSet phldr="1"/>
        </dgm:pt>
      </dgm:ptLst>
      <dgm:cxnLst>
        <dgm:cxn modelId="40" srcId="0" destId="10" srcOrd="0" destOrd="0"/>
        <dgm:cxn modelId="12" srcId="10" destId="11" srcOrd="0" destOrd="0"/>
        <dgm:cxn modelId="50" srcId="0" destId="20" srcOrd="1" destOrd="0"/>
        <dgm:cxn modelId="22" srcId="20" destId="21" srcOrd="0" destOrd="0"/>
        <dgm:cxn modelId="60" srcId="0" destId="30" srcOrd="2" destOrd="0"/>
        <dgm:cxn modelId="32" srcId="30" destId="31" srcOrd="0" destOrd="0"/>
      </dgm:cxnLst>
      <dgm:bg/>
      <dgm:whole/>
    </dgm:dataModel>
  </dgm:clrData>
  <dgm:layoutNode name="Name0">
    <dgm:varLst>
      <dgm:chMax val="5"/>
      <dgm:chPref val="5"/>
      <dgm:dir/>
      <dgm:animLvl val="lvl"/>
    </dgm:varLst>
    <dgm:shape xmlns:r="http://schemas.openxmlformats.org/officeDocument/2006/relationships" r:blip="">
      <dgm:adjLst/>
    </dgm:shape>
    <dgm:choose name="Name1">
      <dgm:if name="Name2" axis="ch" ptType="node" func="cnt" op="equ" val="1">
        <dgm:choose name="Name3">
          <dgm:if name="Name4" axis="ch ch" ptType="node node" func="cnt" op="equ" val="0">
            <dgm:alg type="composite">
              <dgm:param type="ar" val="6.8662"/>
            </dgm:alg>
            <dgm:choose name="Name5">
              <dgm:if name="Name6" func="var" arg="dir" op="equ" val="norm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if>
              <dgm:else name="Name7">
                <dgm:constrLst>
                  <dgm:constr type="primFontSz" for="des" forName="parentText1" val="65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/>
                </dgm:constrLst>
              </dgm:else>
            </dgm:choose>
          </dgm:if>
          <dgm:else name="Name8">
            <dgm:alg type="composite">
              <dgm:param type="ar" val="1.9864"/>
            </dgm:alg>
            <dgm:choose name="Name9">
              <dgm:if name="Name1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if>
              <dgm:else name="Name1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93"/>
                  <dgm:constr type="l" for="ch" forName="childText1" refType="w" fact="0.076"/>
                  <dgm:constr type="t" for="ch" forName="childText1" refType="h" fact="0.224"/>
                  <dgm:constr type="w" for="ch" forName="childText1" refType="w" fact="0.9241"/>
                  <dgm:constr type="h" for="ch" forName="childText1" refType="h" fact="0.776"/>
                </dgm:constrLst>
              </dgm:else>
            </dgm:choose>
          </dgm:else>
        </dgm:choose>
      </dgm:if>
      <dgm:if name="Name12" axis="ch" ptType="node" func="cnt" op="equ" val="2">
        <dgm:choose name="Name13">
          <dgm:if name="Name14" axis="ch ch" ptType="node node" func="cnt" op="equ" val="0">
            <dgm:alg type="composite">
              <dgm:param type="ar" val="5.1498"/>
            </dgm:alg>
            <dgm:choose name="Name15">
              <dgm:if name="Name1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.462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if>
              <dgm:else name="Name1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7501"/>
                  <dgm:constr type="l" for="ch" forName="parentText2" refType="w" fact="0"/>
                  <dgm:constr type="t" for="ch" forName="parentText2" refType="h" fact="0.2499"/>
                  <dgm:constr type="w" for="ch" forName="parentText2" refType="w" fact="0.538"/>
                  <dgm:constr type="h" for="ch" forName="parentText2" refType="h" fact="0.7501"/>
                </dgm:constrLst>
              </dgm:else>
            </dgm:choose>
          </dgm:if>
          <dgm:else name="Name18">
            <dgm:alg type="composite">
              <dgm:param type="ar" val="2.0563"/>
            </dgm:alg>
            <dgm:choose name="Name19">
              <dgm:if name="Name2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.462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462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if>
              <dgm:else name="Name2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parentText2" refType="primFontSz" refFor="des" refForName="parentText1" op="equ"/>
                  <dgm:constr type="primFontSz" for="des" forName="childText2" refType="primFontSz" refFor="des" refForName="child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995"/>
                  <dgm:constr type="l" for="ch" forName="parentText2" refType="w" fact="0"/>
                  <dgm:constr type="t" for="ch" forName="parentText2" refType="h" fact="0.0998"/>
                  <dgm:constr type="w" for="ch" forName="parentText2" refType="w" fact="0.538"/>
                  <dgm:constr type="h" for="ch" forName="parentText2" refType="h" fact="0.2995"/>
                  <dgm:constr type="l" for="ch" forName="childText1" refType="w" fact="0.538"/>
                  <dgm:constr type="t" for="ch" forName="childText1" refType="h" fact="0.2317"/>
                  <dgm:constr type="w" for="ch" forName="childText1" refType="w" fact="0.462"/>
                  <dgm:constr type="h" for="ch" forName="childText1" refType="h" fact="0.6685"/>
                  <dgm:constr type="l" for="ch" forName="childText2" refType="w" fact="0.076"/>
                  <dgm:constr type="t" for="ch" forName="childText2" refType="h" fact="0.3315"/>
                  <dgm:constr type="w" for="ch" forName="childText2" refType="w" fact="0.462"/>
                  <dgm:constr type="h" for="ch" forName="childText2" refType="h" fact="0.6685"/>
                </dgm:constrLst>
              </dgm:else>
            </dgm:choose>
          </dgm:else>
        </dgm:choose>
      </dgm:if>
      <dgm:if name="Name22" axis="ch" ptType="node" func="cnt" op="equ" val="3">
        <dgm:choose name="Name23">
          <dgm:if name="Name24" axis="ch ch" ptType="node node" func="cnt" op="equ" val="0">
            <dgm:alg type="composite">
              <dgm:param type="ar" val="4.1198"/>
            </dgm:alg>
            <dgm:choose name="Name25">
              <dgm:if name="Name2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.308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.616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if>
              <dgm:else name="Name2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6"/>
                  <dgm:constr type="l" for="ch" forName="parentText2" refType="w" fact="0"/>
                  <dgm:constr type="t" for="ch" forName="parentText2" refType="h" fact="0.2"/>
                  <dgm:constr type="w" for="ch" forName="parentText2" refType="w" fact="0.692"/>
                  <dgm:constr type="h" for="ch" forName="parentText2" refType="h" fact="0.6"/>
                  <dgm:constr type="l" for="ch" forName="parentText3" refType="w" fact="0"/>
                  <dgm:constr type="t" for="ch" forName="parentText3" refType="h" fact="0.4"/>
                  <dgm:constr type="w" for="ch" forName="parentText3" refType="w" fact="0.384"/>
                  <dgm:constr type="h" for="ch" forName="parentText3" refType="h" fact="0.6"/>
                </dgm:constrLst>
              </dgm:else>
            </dgm:choose>
          </dgm:if>
          <dgm:else name="Name28">
            <dgm:alg type="composite">
              <dgm:param type="ar" val="2.0702"/>
            </dgm:alg>
            <dgm:choose name="Name29">
              <dgm:if name="Name3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08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61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.308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.616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if>
              <dgm:else name="Name3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l" for="ch" forName="childText1" refType="w" fact="0.692"/>
                  <dgm:constr type="t" for="ch" forName="childText1" refType="h" fact="0.2325"/>
                  <dgm:constr type="w" for="ch" forName="childText1" refType="w" fact="0.308"/>
                  <dgm:constr type="h" for="ch" forName="childText1" refType="h" fact="0.5808"/>
                  <dgm:constr type="l" for="ch" forName="childText2" refType="w" fact="0.384"/>
                  <dgm:constr type="t" for="ch" forName="childText2" refType="h" fact="0.333"/>
                  <dgm:constr type="w" for="ch" forName="childText2" refType="w" fact="0.308"/>
                  <dgm:constr type="h" for="ch" forName="childText2" refType="h" fact="0.5808"/>
                  <dgm:constr type="l" for="ch" forName="childText3" refType="w" fact="0.076"/>
                  <dgm:constr type="t" for="ch" forName="childText3" refType="h" fact="0.4335"/>
                  <dgm:constr type="w" for="ch" forName="childText3" refType="w" fact="0.308"/>
                  <dgm:constr type="h" for="ch" forName="childText3" refType="h" fact="0.572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3015"/>
                  <dgm:constr type="l" for="ch" forName="parentText2" refType="w" fact="0"/>
                  <dgm:constr type="t" for="ch" forName="parentText2" refType="h" fact="0.1005"/>
                  <dgm:constr type="w" for="ch" forName="parentText2" refType="w" fact="0.692"/>
                  <dgm:constr type="h" for="ch" forName="parentText2" refType="h" fact="0.3015"/>
                  <dgm:constr type="l" for="ch" forName="parentText3" refType="w" fact="0"/>
                  <dgm:constr type="t" for="ch" forName="parentText3" refType="h" fact="0.201"/>
                  <dgm:constr type="w" for="ch" forName="parentText3" refType="w" fact="0.384"/>
                  <dgm:constr type="h" for="ch" forName="parentText3" refType="h" fact="0.3015"/>
                </dgm:constrLst>
              </dgm:else>
            </dgm:choose>
          </dgm:else>
        </dgm:choose>
      </dgm:if>
      <dgm:if name="Name32" axis="ch" ptType="node" func="cnt" op="equ" val="4">
        <dgm:choose name="Name33">
          <dgm:if name="Name34" axis="ch ch" ptType="node node" func="cnt" op="equ" val="0">
            <dgm:alg type="composite">
              <dgm:param type="ar" val="3.435"/>
            </dgm:alg>
            <dgm:choose name="Name35">
              <dgm:if name="Name3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.2305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.461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.6915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if>
              <dgm:else name="Name3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5001"/>
                  <dgm:constr type="l" for="ch" forName="parentText2" refType="w" fact="0"/>
                  <dgm:constr type="t" for="ch" forName="parentText2" refType="h" fact="0.1666"/>
                  <dgm:constr type="w" for="ch" forName="parentText2" refType="w" fact="0.7695"/>
                  <dgm:constr type="h" for="ch" forName="parentText2" refType="h" fact="0.5001"/>
                  <dgm:constr type="l" for="ch" forName="parentText3" refType="w" fact="0"/>
                  <dgm:constr type="t" for="ch" forName="parentText3" refType="h" fact="0.3333"/>
                  <dgm:constr type="w" for="ch" forName="parentText3" refType="w" fact="0.539"/>
                  <dgm:constr type="h" for="ch" forName="parentText3" refType="h" fact="0.5001"/>
                  <dgm:constr type="l" for="ch" forName="parentText4" refType="w" fact="0"/>
                  <dgm:constr type="t" for="ch" forName="parentText4" refType="h" fact="0.4999"/>
                  <dgm:constr type="w" for="ch" forName="parentText4" refType="w" fact="0.3085"/>
                  <dgm:constr type="h" for="ch" forName="parentText4" refType="h" fact="0.5001"/>
                </dgm:constrLst>
              </dgm:else>
            </dgm:choose>
          </dgm:if>
          <dgm:else name="Name38">
            <dgm:alg type="composite">
              <dgm:param type="ar" val="1.9377"/>
            </dgm:alg>
            <dgm:choose name="Name39">
              <dgm:if name="Name4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2305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461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6915"/>
                  <dgm:constr type="t" for="ch" forName="childText4" refType="h" fact="0.5"/>
                  <dgm:constr type="w" for="ch" forName="childText4" refType="w" fact="0.232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.2305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.461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.6915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if>
              <dgm:else name="Name4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l" for="ch" forName="childText1" refType="w" fact="0.7695"/>
                  <dgm:constr type="t" for="ch" forName="childText1" refType="h" fact="0.218"/>
                  <dgm:constr type="w" for="ch" forName="childText1" refType="w" fact="0.2305"/>
                  <dgm:constr type="h" for="ch" forName="childText1" refType="h" fact="0.5218"/>
                  <dgm:constr type="l" for="ch" forName="childText2" refType="w" fact="0.539"/>
                  <dgm:constr type="t" for="ch" forName="childText2" refType="h" fact="0.312"/>
                  <dgm:constr type="w" for="ch" forName="childText2" refType="w" fact="0.2305"/>
                  <dgm:constr type="h" for="ch" forName="childText2" refType="h" fact="0.5085"/>
                  <dgm:constr type="l" for="ch" forName="childText3" refType="w" fact="0.3085"/>
                  <dgm:constr type="t" for="ch" forName="childText3" refType="h" fact="0.406"/>
                  <dgm:constr type="w" for="ch" forName="childText3" refType="w" fact="0.2305"/>
                  <dgm:constr type="h" for="ch" forName="childText3" refType="h" fact="0.5119"/>
                  <dgm:constr type="l" for="ch" forName="childText4" refType="w" fact="0.076"/>
                  <dgm:constr type="t" for="ch" forName="childText4" refType="h" fact="0.5"/>
                  <dgm:constr type="w" for="ch" forName="childText4" refType="w" fact="0.2346"/>
                  <dgm:constr type="h" for="ch" forName="childText4" refType="h" fact="0.5179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821"/>
                  <dgm:constr type="l" for="ch" forName="parentText2" refType="w" fact="0"/>
                  <dgm:constr type="t" for="ch" forName="parentText2" refType="h" fact="0.094"/>
                  <dgm:constr type="w" for="ch" forName="parentText2" refType="w" fact="0.7695"/>
                  <dgm:constr type="h" for="ch" forName="parentText2" refType="h" fact="0.2821"/>
                  <dgm:constr type="l" for="ch" forName="parentText3" refType="w" fact="0"/>
                  <dgm:constr type="t" for="ch" forName="parentText3" refType="h" fact="0.188"/>
                  <dgm:constr type="w" for="ch" forName="parentText3" refType="w" fact="0.539"/>
                  <dgm:constr type="h" for="ch" forName="parentText3" refType="h" fact="0.2821"/>
                  <dgm:constr type="l" for="ch" forName="parentText4" refType="w" fact="0"/>
                  <dgm:constr type="t" for="ch" forName="parentText4" refType="h" fact="0.282"/>
                  <dgm:constr type="w" for="ch" forName="parentText4" refType="w" fact="0.3085"/>
                  <dgm:constr type="h" for="ch" forName="parentText4" refType="h" fact="0.2821"/>
                </dgm:constrLst>
              </dgm:else>
            </dgm:choose>
          </dgm:else>
        </dgm:choose>
      </dgm:if>
      <dgm:else name="Name42">
        <dgm:choose name="Name43">
          <dgm:if name="Name44" axis="ch ch" ptType="node node" func="cnt" op="equ" val="0">
            <dgm:alg type="composite">
              <dgm:param type="ar" val="2.9463"/>
            </dgm:alg>
            <dgm:choose name="Name45">
              <dgm:if name="Name46" func="var" arg="dir" op="equ" val="norm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.1848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.3696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.5545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.7393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if>
              <dgm:else name="Name47">
                <dgm:constrLst>
                  <dgm:constr type="primFontSz" for="des" forName="parentText1" val="65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4285"/>
                  <dgm:constr type="l" for="ch" forName="parentText2" refType="w" fact="0"/>
                  <dgm:constr type="t" for="ch" forName="parentText2" refType="h" fact="0.1429"/>
                  <dgm:constr type="w" for="ch" forName="parentText2" refType="w" fact="0.8152"/>
                  <dgm:constr type="h" for="ch" forName="parentText2" refType="h" fact="0.4285"/>
                  <dgm:constr type="l" for="ch" forName="parentText3" refType="w" fact="0"/>
                  <dgm:constr type="t" for="ch" forName="parentText3" refType="h" fact="0.2858"/>
                  <dgm:constr type="w" for="ch" forName="parentText3" refType="w" fact="0.6304"/>
                  <dgm:constr type="h" for="ch" forName="parentText3" refType="h" fact="0.4285"/>
                  <dgm:constr type="l" for="ch" forName="parentText4" refType="w" fact="0"/>
                  <dgm:constr type="t" for="ch" forName="parentText4" refType="h" fact="0.4286"/>
                  <dgm:constr type="w" for="ch" forName="parentText4" refType="w" fact="0.4455"/>
                  <dgm:constr type="h" for="ch" forName="parentText4" refType="h" fact="0.4285"/>
                  <dgm:constr type="l" for="ch" forName="parentText5" refType="w" fact="0"/>
                  <dgm:constr type="t" for="ch" forName="parentText5" refType="h" fact="0.5715"/>
                  <dgm:constr type="w" for="ch" forName="parentText5" refType="w" fact="0.2607"/>
                  <dgm:constr type="h" for="ch" forName="parentText5" refType="h" fact="0.4285"/>
                </dgm:constrLst>
              </dgm:else>
            </dgm:choose>
          </dgm:if>
          <dgm:else name="Name48">
            <dgm:alg type="composite">
              <dgm:param type="ar" val="1.7837"/>
            </dgm:alg>
            <dgm:choose name="Name49">
              <dgm:if name="Name50" func="var" arg="dir" op="equ" val="norm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1848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3696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5545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7393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.1848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.3696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.5545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.7393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if>
              <dgm:else name="Name51">
                <dgm:constrLst>
                  <dgm:constr type="primFontSz" for="des" forName="childText1" val="65"/>
                  <dgm:constr type="primFontSz" for="des" forName="parentText1" val="65"/>
                  <dgm:constr type="primFontSz" for="des" forName="childText1" refType="primFontSz" refFor="des" refForName="parentText1" op="lte"/>
                  <dgm:constr type="primFontSz" for="des" forName="childText2" refType="primFontSz" refFor="des" refForName="parentText1" op="lte"/>
                  <dgm:constr type="primFontSz" for="des" forName="childText3" refType="primFontSz" refFor="des" refForName="parentText1" op="lte"/>
                  <dgm:constr type="primFontSz" for="des" forName="childText4" refType="primFontSz" refFor="des" refForName="parentText1" op="lte"/>
                  <dgm:constr type="primFontSz" for="des" forName="childText5" refType="primFontSz" refFor="des" refForName="parentText1" op="lte"/>
                  <dgm:constr type="primFontSz" for="des" forName="childText1" refType="primFontSz" refFor="des" refForName="parentText2" op="lte"/>
                  <dgm:constr type="primFontSz" for="des" forName="childText2" refType="primFontSz" refFor="des" refForName="parentText2" op="lte"/>
                  <dgm:constr type="primFontSz" for="des" forName="childText3" refType="primFontSz" refFor="des" refForName="parentText2" op="lte"/>
                  <dgm:constr type="primFontSz" for="des" forName="childText4" refType="primFontSz" refFor="des" refForName="parentText2" op="lte"/>
                  <dgm:constr type="primFontSz" for="des" forName="childText5" refType="primFontSz" refFor="des" refForName="parentText2" op="lte"/>
                  <dgm:constr type="primFontSz" for="des" forName="childText1" refType="primFontSz" refFor="des" refForName="parentText3" op="lte"/>
                  <dgm:constr type="primFontSz" for="des" forName="childText2" refType="primFontSz" refFor="des" refForName="parentText3" op="lte"/>
                  <dgm:constr type="primFontSz" for="des" forName="childText3" refType="primFontSz" refFor="des" refForName="parentText3" op="lte"/>
                  <dgm:constr type="primFontSz" for="des" forName="childText4" refType="primFontSz" refFor="des" refForName="parentText3" op="lte"/>
                  <dgm:constr type="primFontSz" for="des" forName="childText5" refType="primFontSz" refFor="des" refForName="parentText3" op="lte"/>
                  <dgm:constr type="primFontSz" for="des" forName="childText1" refType="primFontSz" refFor="des" refForName="parentText4" op="lte"/>
                  <dgm:constr type="primFontSz" for="des" forName="childText2" refType="primFontSz" refFor="des" refForName="parentText4" op="lte"/>
                  <dgm:constr type="primFontSz" for="des" forName="childText3" refType="primFontSz" refFor="des" refForName="parentText4" op="lte"/>
                  <dgm:constr type="primFontSz" for="des" forName="childText4" refType="primFontSz" refFor="des" refForName="parentText4" op="lte"/>
                  <dgm:constr type="primFontSz" for="des" forName="childText5" refType="primFontSz" refFor="des" refForName="parentText4" op="lte"/>
                  <dgm:constr type="primFontSz" for="des" forName="childText1" refType="primFontSz" refFor="des" refForName="parentText5" op="lte"/>
                  <dgm:constr type="primFontSz" for="des" forName="childText2" refType="primFontSz" refFor="des" refForName="parentText5" op="lte"/>
                  <dgm:constr type="primFontSz" for="des" forName="childText3" refType="primFontSz" refFor="des" refForName="parentText5" op="lte"/>
                  <dgm:constr type="primFontSz" for="des" forName="childText4" refType="primFontSz" refFor="des" refForName="parentText5" op="lte"/>
                  <dgm:constr type="primFontSz" for="des" forName="childText5" refType="primFontSz" refFor="des" refForName="parentText5" op="lte"/>
                  <dgm:constr type="primFontSz" for="des" forName="parentText2" refType="primFontSz" refFor="des" refForName="parentText1" op="equ"/>
                  <dgm:constr type="primFontSz" for="des" forName="parentText3" refType="primFontSz" refFor="des" refForName="parentText1" op="equ"/>
                  <dgm:constr type="primFontSz" for="des" forName="parentText4" refType="primFontSz" refFor="des" refForName="parentText1" op="equ"/>
                  <dgm:constr type="primFontSz" for="des" forName="parentText5" refType="primFontSz" refFor="des" refForName="parentText1" op="equ"/>
                  <dgm:constr type="primFontSz" for="des" forName="childText2" refType="primFontSz" refFor="des" refForName="childText1" op="equ"/>
                  <dgm:constr type="primFontSz" for="des" forName="childText3" refType="primFontSz" refFor="des" refForName="childText1" op="equ"/>
                  <dgm:constr type="primFontSz" for="des" forName="childText4" refType="primFontSz" refFor="des" refForName="childText1" op="equ"/>
                  <dgm:constr type="primFontSz" for="des" forName="childText5" refType="primFontSz" refFor="des" refForName="childText1" op="equ"/>
                  <dgm:constr type="l" for="ch" forName="childText1" refType="w" fact="0.81518"/>
                  <dgm:constr type="t" for="ch" forName="childText1" refType="h" fact="0.1997"/>
                  <dgm:constr type="w" for="ch" forName="childText1" refType="w" fact="0.18482"/>
                  <dgm:constr type="h" for="ch" forName="childText1" refType="h" fact="0.4763"/>
                  <dgm:constr type="l" for="ch" forName="childText2" refType="w" fact="0.63036"/>
                  <dgm:constr type="t" for="ch" forName="childText2" refType="h" fact="0.2862"/>
                  <dgm:constr type="w" for="ch" forName="childText2" refType="w" fact="0.18482"/>
                  <dgm:constr type="h" for="ch" forName="childText2" refType="h" fact="0.4763"/>
                  <dgm:constr type="l" for="ch" forName="childText3" refType="w" fact="0.44554"/>
                  <dgm:constr type="t" for="ch" forName="childText3" refType="h" fact="0.3727"/>
                  <dgm:constr type="w" for="ch" forName="childText3" refType="w" fact="0.18482"/>
                  <dgm:constr type="h" for="ch" forName="childText3" refType="h" fact="0.4763"/>
                  <dgm:constr type="l" for="ch" forName="childText4" refType="w" fact="0.26072"/>
                  <dgm:constr type="t" for="ch" forName="childText4" refType="h" fact="0.4592"/>
                  <dgm:constr type="w" for="ch" forName="childText4" refType="w" fact="0.18482"/>
                  <dgm:constr type="h" for="ch" forName="childText4" refType="h" fact="0.4763"/>
                  <dgm:constr type="l" for="ch" forName="childText5" refType="w" fact="0.0759"/>
                  <dgm:constr type="t" for="ch" forName="childText5" refType="h" fact="0.5457"/>
                  <dgm:constr type="w" for="ch" forName="childText5" refType="w" fact="0.18482"/>
                  <dgm:constr type="h" for="ch" forName="childText5" refType="h" fact="0.4763"/>
                  <dgm:constr type="l" for="ch" forName="parentText1" refType="w" fact="0"/>
                  <dgm:constr type="t" for="ch" forName="parentText1" refType="h" fact="0"/>
                  <dgm:constr type="w" for="ch" forName="parentText1" refType="w"/>
                  <dgm:constr type="h" for="ch" forName="parentText1" refType="h" fact="0.2594"/>
                  <dgm:constr type="l" for="ch" forName="parentText2" refType="w" fact="0"/>
                  <dgm:constr type="t" for="ch" forName="parentText2" refType="h" fact="0.0865"/>
                  <dgm:constr type="w" for="ch" forName="parentText2" refType="w" fact="0.8152"/>
                  <dgm:constr type="h" for="ch" forName="parentText2" refType="h" fact="0.2594"/>
                  <dgm:constr type="l" for="ch" forName="parentText3" refType="w" fact="0"/>
                  <dgm:constr type="t" for="ch" forName="parentText3" refType="h" fact="0.173"/>
                  <dgm:constr type="w" for="ch" forName="parentText3" refType="w" fact="0.6304"/>
                  <dgm:constr type="h" for="ch" forName="parentText3" refType="h" fact="0.2594"/>
                  <dgm:constr type="l" for="ch" forName="parentText4" refType="w" fact="0"/>
                  <dgm:constr type="t" for="ch" forName="parentText4" refType="h" fact="0.2595"/>
                  <dgm:constr type="w" for="ch" forName="parentText4" refType="w" fact="0.4455"/>
                  <dgm:constr type="h" for="ch" forName="parentText4" refType="h" fact="0.2594"/>
                  <dgm:constr type="l" for="ch" forName="parentText5" refType="w" fact="0"/>
                  <dgm:constr type="t" for="ch" forName="parentText5" refType="h" fact="0.346"/>
                  <dgm:constr type="w" for="ch" forName="parentText5" refType="w" fact="0.2607"/>
                  <dgm:constr type="h" for="ch" forName="parentText5" refType="h" fact="0.2594"/>
                </dgm:constrLst>
              </dgm:else>
            </dgm:choose>
          </dgm:else>
        </dgm:choose>
      </dgm:else>
    </dgm:choose>
    <dgm:forEach name="Name52" axis="ch" ptType="node" cnt="1">
      <dgm:layoutNode name="parentText1" styleLbl="node1">
        <dgm:varLst>
          <dgm:chMax/>
          <dgm:chPref val="3"/>
          <dgm:bulletEnabled val="1"/>
        </dgm:varLst>
        <dgm:choose name="Name53">
          <dgm:if name="Name54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55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56">
        <dgm:if name="Name57" axis="ch" ptType="node" func="cnt" op="gte" val="1">
          <dgm:layoutNode name="childText1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58"/>
      </dgm:choose>
    </dgm:forEach>
    <dgm:forEach name="Name59" axis="ch" ptType="node" st="2" cnt="1">
      <dgm:layoutNode name="parentText2" styleLbl="node1">
        <dgm:varLst>
          <dgm:chMax/>
          <dgm:chPref val="3"/>
          <dgm:bulletEnabled val="1"/>
        </dgm:varLst>
        <dgm:choose name="Name60">
          <dgm:if name="Name61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2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63">
        <dgm:if name="Name64" axis="ch" ptType="node" func="cnt" op="gte" val="1">
          <dgm:layoutNode name="childText2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65"/>
      </dgm:choose>
    </dgm:forEach>
    <dgm:forEach name="Name66" axis="ch" ptType="node" st="3" cnt="1">
      <dgm:layoutNode name="parentText3" styleLbl="node1">
        <dgm:varLst>
          <dgm:chMax/>
          <dgm:chPref val="3"/>
          <dgm:bulletEnabled val="1"/>
        </dgm:varLst>
        <dgm:choose name="Name67">
          <dgm:if name="Name68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69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0">
        <dgm:if name="Name71" axis="ch" ptType="node" func="cnt" op="gte" val="1">
          <dgm:layoutNode name="childText3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2"/>
      </dgm:choose>
    </dgm:forEach>
    <dgm:forEach name="Name73" axis="ch" ptType="node" st="4" cnt="1">
      <dgm:layoutNode name="parentText4" styleLbl="node1">
        <dgm:varLst>
          <dgm:chMax/>
          <dgm:chPref val="3"/>
          <dgm:bulletEnabled val="1"/>
        </dgm:varLst>
        <dgm:choose name="Name74">
          <dgm:if name="Name75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76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77">
        <dgm:if name="Name78" axis="ch" ptType="node" func="cnt" op="gte" val="1">
          <dgm:layoutNode name="childText4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79"/>
      </dgm:choose>
    </dgm:forEach>
    <dgm:forEach name="Name80" axis="ch" ptType="node" st="5" cnt="1">
      <dgm:layoutNode name="parentText5" styleLbl="node1">
        <dgm:varLst>
          <dgm:chMax/>
          <dgm:chPref val="3"/>
          <dgm:bulletEnabled val="1"/>
        </dgm:varLst>
        <dgm:choose name="Name81">
          <dgm:if name="Name82" func="var" arg="dir" op="equ" val="norm">
            <dgm:alg type="tx">
              <dgm:param type="parTxLTRAlign" val="l"/>
            </dgm:alg>
            <dgm:shape xmlns:r="http://schemas.openxmlformats.org/officeDocument/2006/relationships" type="rightArrow" r:blip="">
              <dgm:adjLst>
                <dgm:adj idx="1" val="0.5"/>
                <dgm:adj idx="2" val="0.5"/>
              </dgm:adjLst>
            </dgm:shape>
            <dgm:constrLst>
              <dgm:constr type="lMarg" refType="primFontSz" fact="0.3"/>
              <dgm:constr type="rMarg" val="20"/>
              <dgm:constr type="tMarg" refType="primFontSz" fact="0.3"/>
              <dgm:constr type="bMarg" refType="h" fact="0.45"/>
            </dgm:constrLst>
          </dgm:if>
          <dgm:else name="Name83">
            <dgm:alg type="tx">
              <dgm:param type="parTxLTRAlign" val="r"/>
            </dgm:alg>
            <dgm:shape xmlns:r="http://schemas.openxmlformats.org/officeDocument/2006/relationships" type="leftArrow" r:blip="">
              <dgm:adjLst>
                <dgm:adj idx="1" val="0.5"/>
                <dgm:adj idx="2" val="0.5"/>
              </dgm:adjLst>
            </dgm:shape>
            <dgm:constrLst>
              <dgm:constr type="lMarg" val="20"/>
              <dgm:constr type="rMarg" refType="primFontSz" fact="0.3"/>
              <dgm:constr type="tMarg" refType="primFontSz" fact="0.3"/>
              <dgm:constr type="bMarg" refType="h" fact="0.45"/>
            </dgm:constrLst>
          </dgm:else>
        </dgm:choose>
        <dgm:presOf axis="self" ptType="node"/>
        <dgm:ruleLst>
          <dgm:rule type="primFontSz" val="5" fact="NaN" max="NaN"/>
        </dgm:ruleLst>
      </dgm:layoutNode>
      <dgm:choose name="Name84">
        <dgm:if name="Name85" axis="ch" ptType="node" func="cnt" op="gte" val="1">
          <dgm:layoutNode name="childText5" styleLbl="solidAlignAcc1">
            <dgm:varLst>
              <dgm:chMax val="0"/>
              <dgm:chPref val="0"/>
              <dgm:bulletEnabled val="1"/>
            </dgm:varLst>
            <dgm:alg type="tx">
              <dgm:param type="txAnchorVert" val="t"/>
              <dgm:param type="parTxLTRAlign" val="l"/>
            </dgm:alg>
            <dgm:shape xmlns:r="http://schemas.openxmlformats.org/officeDocument/2006/relationships" type="rect" r:blip="">
              <dgm:adjLst/>
            </dgm:shape>
            <dgm:presOf axis="des" ptType="node"/>
            <dgm:constrLst>
              <dgm:constr type="lMarg" refType="primFontSz" fact="0.3"/>
              <dgm:constr type="rMarg" refType="primFontSz" fact="0.3"/>
              <dgm:constr type="tMarg" refType="primFontSz" fact="0.3"/>
              <dgm:constr type="bMarg" refType="primFontSz" fact="0.3"/>
            </dgm:constrLst>
            <dgm:ruleLst>
              <dgm:rule type="primFontSz" val="5" fact="NaN" max="NaN"/>
            </dgm:ruleLst>
          </dgm:layoutNode>
        </dgm:if>
        <dgm:else name="Name86"/>
      </dgm:choose>
    </dgm:forEach>
  </dgm:layoutNode>
</dgm:layoutDef>
</file>

<file path=ppt/diagrams/quickStyle1.xml><?xml version="1.0" encoding="utf-8"?>
<dgm:styleDef xmlns:dgm="http://schemas.openxmlformats.org/drawingml/2006/diagram" xmlns:a="http://schemas.openxmlformats.org/drawingml/2006/main" uniqueId="urn:microsoft.com/office/officeart/2005/8/quickstyle/simple1">
  <dgm:title val=""/>
  <dgm:desc val=""/>
  <dgm:catLst>
    <dgm:cat type="simple" pri="10100"/>
  </dgm:catLst>
  <dgm:scene3d>
    <a:camera prst="orthographicFront"/>
    <a:lightRig rig="threePt" dir="t"/>
  </dgm:scene3d>
  <dgm:styleLbl name="node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l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ven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tx1"/>
      </a:fontRef>
    </dgm:style>
  </dgm:styleLbl>
  <dgm:styleLbl name="align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node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ImgPlac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f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bgSibTrans2D1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sibTrans1D1">
    <dgm:scene3d>
      <a:camera prst="orthographicFront"/>
      <a:lightRig rig="threePt" dir="t"/>
    </dgm:scene3d>
    <dgm:sp3d/>
    <dgm:txPr/>
    <dgm:style>
      <a:lnRef idx="1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callout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sst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asst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2D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>
        <a:schemeClr val="lt1"/>
      </a:fontRef>
    </dgm:style>
  </dgm:styleLbl>
  <dgm:styleLbl name="parChTrans1D1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2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3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parChTrans1D4">
    <dgm:scene3d>
      <a:camera prst="orthographicFront"/>
      <a:lightRig rig="threePt" dir="t"/>
    </dgm:scene3d>
    <dgm:sp3d/>
    <dgm:txPr/>
    <dgm:style>
      <a:lnRef idx="2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  <dgm:styleLbl name="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con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AlignAcc1">
    <dgm:scene3d>
      <a:camera prst="orthographicFront"/>
      <a:lightRig rig="threePt" dir="t"/>
    </dgm:scene3d>
    <dgm:sp3d/>
    <dgm:txPr/>
    <dgm:style>
      <a:lnRef idx="1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F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Align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solidBgAcc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align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AccFollowNode1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0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2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3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Acc4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dk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trBgShp">
    <dgm:scene3d>
      <a:camera prst="orthographicFront"/>
      <a:lightRig rig="threePt" dir="t"/>
    </dgm:scene3d>
    <dgm:sp3d/>
    <dgm:txPr/>
    <dgm:style>
      <a:lnRef idx="0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fgShp">
    <dgm:scene3d>
      <a:camera prst="orthographicFront"/>
      <a:lightRig rig="threePt" dir="t"/>
    </dgm:scene3d>
    <dgm:sp3d/>
    <dgm:txPr/>
    <dgm:style>
      <a:lnRef idx="2">
        <a:scrgbClr r="0" g="0" b="0"/>
      </a:lnRef>
      <a:fillRef idx="1">
        <a:scrgbClr r="0" g="0" b="0"/>
      </a:fillRef>
      <a:effectRef idx="0">
        <a:scrgbClr r="0" g="0" b="0"/>
      </a:effectRef>
      <a:fontRef idx="minor"/>
    </dgm:style>
  </dgm:styleLbl>
  <dgm:styleLbl name="revTx">
    <dgm:scene3d>
      <a:camera prst="orthographicFront"/>
      <a:lightRig rig="threePt" dir="t"/>
    </dgm:scene3d>
    <dgm:sp3d/>
    <dgm:txPr/>
    <dgm:style>
      <a:lnRef idx="0">
        <a:scrgbClr r="0" g="0" b="0"/>
      </a:lnRef>
      <a:fillRef idx="0">
        <a:scrgbClr r="0" g="0" b="0"/>
      </a:fillRef>
      <a:effectRef idx="0">
        <a:scrgbClr r="0" g="0" b="0"/>
      </a:effectRef>
      <a:fontRef idx="minor"/>
    </dgm:style>
  </dgm:styleLbl>
</dgm:styleDef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6EF866C6-8B2A-428E-B739-E94CE1822F45}" type="datetimeFigureOut">
              <a:rPr lang="en-US" smtClean="0"/>
              <a:t>7/31/20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5F0F08F-1F2C-42C4-A881-289C0869CF5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6888508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F0F08F-1F2C-42C4-A881-289C0869CF5B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47690156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F0F08F-1F2C-42C4-A881-289C0869CF5B}" type="slidenum">
              <a:rPr lang="en-US" smtClean="0"/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9402808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F0F08F-1F2C-42C4-A881-289C0869CF5B}" type="slidenum">
              <a:rPr lang="en-US" smtClean="0"/>
              <a:t>3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213548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F0F08F-1F2C-42C4-A881-289C0869CF5B}" type="slidenum">
              <a:rPr lang="en-US" smtClean="0"/>
              <a:t>5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03659664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F0F08F-1F2C-42C4-A881-289C0869CF5B}" type="slidenum">
              <a:rPr lang="en-US" smtClean="0"/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7076358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55F0F08F-1F2C-42C4-A881-289C0869CF5B}" type="slidenum">
              <a:rPr lang="en-US" smtClean="0"/>
              <a:t>7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514538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tiff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9" name="Rectangle 3"/>
          <p:cNvSpPr>
            <a:spLocks noGrp="1" noChangeArrowheads="1"/>
          </p:cNvSpPr>
          <p:nvPr>
            <p:ph type="subTitle" idx="1"/>
          </p:nvPr>
        </p:nvSpPr>
        <p:spPr>
          <a:xfrm>
            <a:off x="1371600" y="2914650"/>
            <a:ext cx="6400800" cy="1314450"/>
          </a:xfrm>
        </p:spPr>
        <p:txBody>
          <a:bodyPr/>
          <a:lstStyle>
            <a:lvl1pPr marL="0" indent="0" algn="ctr">
              <a:buFontTx/>
              <a:buNone/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098" name="Rectangle 2"/>
          <p:cNvSpPr>
            <a:spLocks noGrp="1" noChangeArrowheads="1"/>
          </p:cNvSpPr>
          <p:nvPr>
            <p:ph type="ctrTitle"/>
          </p:nvPr>
        </p:nvSpPr>
        <p:spPr>
          <a:xfrm>
            <a:off x="685800" y="1597819"/>
            <a:ext cx="7772400" cy="1102519"/>
          </a:xfrm>
        </p:spPr>
        <p:txBody>
          <a:bodyPr/>
          <a:lstStyle>
            <a:lvl1pPr algn="ctr">
              <a:defRPr>
                <a:solidFill>
                  <a:schemeClr val="tx1"/>
                </a:solidFill>
              </a:defRPr>
            </a:lvl1pPr>
          </a:lstStyle>
          <a:p>
            <a:r>
              <a:rPr lang="en-US"/>
              <a:t>Click to edit Master title style</a:t>
            </a:r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54625" y="223527"/>
            <a:ext cx="3240509" cy="87692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2585759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E23BF7-9F5A-9E42-B502-689AC6A1E5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62987884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457200"/>
            <a:ext cx="2057400" cy="4086225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457200"/>
            <a:ext cx="6019800" cy="4086225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2FA2D79-D5B9-9E44-BC26-5C4012EF6E34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47152720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5488343-B159-074D-B355-B61FD1A20D53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864220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3305176"/>
            <a:ext cx="7772400" cy="1021556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180035"/>
            <a:ext cx="7772400" cy="1125140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5424AE8-78F8-144E-A4FE-553D35E590AD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9678387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143000"/>
            <a:ext cx="4038600" cy="3400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143000"/>
            <a:ext cx="4038600" cy="34004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EDA8B8-D04C-214E-83CE-5B60915F936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71366921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05979"/>
            <a:ext cx="8229600" cy="857250"/>
          </a:xfrm>
        </p:spPr>
        <p:txBody>
          <a:bodyPr/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151335"/>
            <a:ext cx="4040188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1631156"/>
            <a:ext cx="4040188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6" y="1151335"/>
            <a:ext cx="4041775" cy="47982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6" y="1631156"/>
            <a:ext cx="4041775" cy="2963466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15261A5-F588-D34E-A84B-E514DA90C9A0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61049709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7CC725B-9C86-6E43-AAF9-1A329DDB234C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188428557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B9A03EE-8AFD-D547-9E71-0BD0BE6F934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35554770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1" y="204787"/>
            <a:ext cx="3008313" cy="8715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04788"/>
            <a:ext cx="5111750" cy="438983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1" y="1076326"/>
            <a:ext cx="3008313" cy="351829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41F1C61-654F-EF4C-B7CF-635108DFC60F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739789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3600450"/>
            <a:ext cx="5486400" cy="425054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459581"/>
            <a:ext cx="5486400" cy="30861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en-US" noProof="0"/>
              <a:t>Click icon to add picture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4025503"/>
            <a:ext cx="5486400" cy="603647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7A5825F-7512-8045-B403-CF218AA2013E}" type="slidenum">
              <a:rPr lang="en-US"/>
              <a:pPr>
                <a:defRPr/>
              </a:pPr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2495807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tiff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457200"/>
            <a:ext cx="8229600" cy="606029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Click to edit Master title style</a:t>
            </a:r>
          </a:p>
        </p:txBody>
      </p:sp>
      <p:sp>
        <p:nvSpPr>
          <p:cNvPr id="102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143000"/>
            <a:ext cx="8229600" cy="34004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  <a:ext uri="{FAA26D3D-D897-4be2-8F04-BA451C77F1D7}">
              <ma14:placeholderFlag xmlns:ma14="http://schemas.microsoft.com/office/mac/drawingml/2011/main" xmlns="" val="1"/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4683919"/>
            <a:ext cx="2133600" cy="35718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rgbClr val="5F5F5F"/>
                </a:solidFill>
                <a:cs typeface="Geneva" charset="0"/>
              </a:defRPr>
            </a:lvl1pPr>
          </a:lstStyle>
          <a:p>
            <a:pPr>
              <a:defRPr/>
            </a:pPr>
            <a:fld id="{94F06B10-230A-2842-997C-D8605B527737}" type="slidenum">
              <a:rPr lang="en-US"/>
              <a:pPr>
                <a:defRPr/>
              </a:pPr>
              <a:t>‹#›</a:t>
            </a:fld>
            <a:endParaRPr lang="en-US"/>
          </a:p>
        </p:txBody>
      </p:sp>
      <p:sp>
        <p:nvSpPr>
          <p:cNvPr id="2" name="Text Box 9"/>
          <p:cNvSpPr txBox="1">
            <a:spLocks noChangeArrowheads="1"/>
          </p:cNvSpPr>
          <p:nvPr/>
        </p:nvSpPr>
        <p:spPr bwMode="auto">
          <a:xfrm>
            <a:off x="457200" y="4683919"/>
            <a:ext cx="2286000" cy="30777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Geneva" charset="0"/>
                <a:cs typeface="Geneva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r>
              <a:rPr lang="en-US" sz="1400">
                <a:solidFill>
                  <a:srgbClr val="5F5F5F"/>
                </a:solidFill>
              </a:rPr>
              <a:t>LMS Transition to Canvas</a:t>
            </a:r>
          </a:p>
        </p:txBody>
      </p:sp>
      <p:sp>
        <p:nvSpPr>
          <p:cNvPr id="1031" name="Text Box 10"/>
          <p:cNvSpPr txBox="1">
            <a:spLocks noChangeArrowheads="1"/>
          </p:cNvSpPr>
          <p:nvPr/>
        </p:nvSpPr>
        <p:spPr bwMode="auto">
          <a:xfrm>
            <a:off x="4876800" y="73819"/>
            <a:ext cx="4191000" cy="40011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 xmlns="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xmlns="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 sz="2400">
                <a:solidFill>
                  <a:schemeClr val="tx1"/>
                </a:solidFill>
                <a:latin typeface="Arial" charset="0"/>
                <a:ea typeface="Geneva" charset="0"/>
                <a:cs typeface="Geneva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Arial" charset="0"/>
                <a:ea typeface="Geneva" charset="0"/>
              </a:defRPr>
            </a:lvl9pPr>
          </a:lstStyle>
          <a:p>
            <a:pPr algn="r" eaLnBrk="1" hangingPunct="1">
              <a:spcBef>
                <a:spcPct val="50000"/>
              </a:spcBef>
              <a:defRPr/>
            </a:pPr>
            <a:endParaRPr lang="en-US" sz="2000">
              <a:solidFill>
                <a:schemeClr val="bg1"/>
              </a:solidFill>
            </a:endParaRPr>
          </a:p>
        </p:txBody>
      </p:sp>
      <p:cxnSp>
        <p:nvCxnSpPr>
          <p:cNvPr id="5" name="Straight Connector 4"/>
          <p:cNvCxnSpPr/>
          <p:nvPr/>
        </p:nvCxnSpPr>
        <p:spPr>
          <a:xfrm>
            <a:off x="0" y="419100"/>
            <a:ext cx="9144000" cy="4763"/>
          </a:xfrm>
          <a:prstGeom prst="line">
            <a:avLst/>
          </a:prstGeom>
          <a:ln w="3175" cmpd="sng">
            <a:solidFill>
              <a:schemeClr val="bg1">
                <a:lumMod val="75000"/>
              </a:schemeClr>
            </a:solidFill>
          </a:ln>
        </p:spPr>
        <p:style>
          <a:lnRef idx="2">
            <a:schemeClr val="accent1"/>
          </a:lnRef>
          <a:fillRef idx="0">
            <a:schemeClr val="accent1"/>
          </a:fillRef>
          <a:effectRef idx="1">
            <a:schemeClr val="accent1"/>
          </a:effectRef>
          <a:fontRef idx="minor">
            <a:schemeClr val="tx1"/>
          </a:fontRef>
        </p:style>
      </p:cxnSp>
      <p:pic>
        <p:nvPicPr>
          <p:cNvPr id="6" name="Picture 5"/>
          <p:cNvPicPr>
            <a:picLocks noChangeAspect="1"/>
          </p:cNvPicPr>
          <p:nvPr/>
        </p:nvPicPr>
        <p:blipFill>
          <a:blip r:embed="rId13" cstate="email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8032" y="68302"/>
            <a:ext cx="1196731" cy="323850"/>
          </a:xfrm>
          <a:prstGeom prst="rect">
            <a:avLst/>
          </a:prstGeom>
        </p:spPr>
      </p:pic>
    </p:spTree>
  </p:cSld>
  <p:clrMap bg1="lt1" tx1="dk1" bg2="lt2" tx2="dk2" accent1="accent1" accent2="accent2" accent3="accent3" accent4="accent4" accent5="accent5" accent6="accent6" hlink="hlink" folHlink="folHlink"/>
  <p:sldLayoutIdLst>
    <p:sldLayoutId id="2147483731" r:id="rId1"/>
    <p:sldLayoutId id="2147483721" r:id="rId2"/>
    <p:sldLayoutId id="2147483722" r:id="rId3"/>
    <p:sldLayoutId id="2147483723" r:id="rId4"/>
    <p:sldLayoutId id="2147483724" r:id="rId5"/>
    <p:sldLayoutId id="2147483725" r:id="rId6"/>
    <p:sldLayoutId id="2147483726" r:id="rId7"/>
    <p:sldLayoutId id="2147483727" r:id="rId8"/>
    <p:sldLayoutId id="2147483728" r:id="rId9"/>
    <p:sldLayoutId id="2147483729" r:id="rId10"/>
    <p:sldLayoutId id="2147483730" r:id="rId11"/>
  </p:sldLayoutIdLst>
  <p:hf hdr="0" ftr="0" dt="0"/>
  <p:txStyles>
    <p:titleStyle>
      <a:lvl1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+mj-lt"/>
          <a:ea typeface="ヒラギノ角ゴ Pro W3" charset="0"/>
          <a:cs typeface="Geneva" charset="0"/>
        </a:defRPr>
      </a:lvl1pPr>
      <a:lvl2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  <a:ea typeface="ヒラギノ角ゴ Pro W3" charset="0"/>
          <a:cs typeface="Geneva" charset="0"/>
        </a:defRPr>
      </a:lvl2pPr>
      <a:lvl3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  <a:ea typeface="ヒラギノ角ゴ Pro W3" charset="0"/>
          <a:cs typeface="Geneva" charset="0"/>
        </a:defRPr>
      </a:lvl3pPr>
      <a:lvl4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  <a:ea typeface="ヒラギノ角ゴ Pro W3" charset="0"/>
          <a:cs typeface="Geneva" charset="0"/>
        </a:defRPr>
      </a:lvl4pPr>
      <a:lvl5pPr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  <a:ea typeface="ヒラギノ角ゴ Pro W3" charset="0"/>
          <a:cs typeface="Geneva" charset="0"/>
        </a:defRPr>
      </a:lvl5pPr>
      <a:lvl6pPr marL="4572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6pPr>
      <a:lvl7pPr marL="9144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7pPr>
      <a:lvl8pPr marL="13716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8pPr>
      <a:lvl9pPr marL="1828800" algn="l" rtl="0" eaLnBrk="1" fontAlgn="base" hangingPunct="1">
        <a:spcBef>
          <a:spcPct val="0"/>
        </a:spcBef>
        <a:spcAft>
          <a:spcPct val="0"/>
        </a:spcAft>
        <a:defRPr sz="3000">
          <a:solidFill>
            <a:schemeClr val="tx2"/>
          </a:solidFill>
          <a:latin typeface="Arial" charset="0"/>
        </a:defRPr>
      </a:lvl9pPr>
    </p:titleStyle>
    <p:bodyStyle>
      <a:lvl1pPr marL="342900" indent="-342900" algn="l" rtl="0" eaLnBrk="1" fontAlgn="base" hangingPunct="1">
        <a:spcBef>
          <a:spcPct val="20000"/>
        </a:spcBef>
        <a:spcAft>
          <a:spcPct val="0"/>
        </a:spcAft>
        <a:buChar char="•"/>
        <a:defRPr sz="2200">
          <a:solidFill>
            <a:schemeClr val="tx2"/>
          </a:solidFill>
          <a:latin typeface="+mn-lt"/>
          <a:ea typeface="ヒラギノ角ゴ Pro W3" charset="0"/>
          <a:cs typeface="Geneva" charset="0"/>
        </a:defRPr>
      </a:lvl1pPr>
      <a:lvl2pPr marL="742950" indent="-285750" algn="l" rtl="0" eaLnBrk="1" fontAlgn="base" hangingPunct="1">
        <a:spcBef>
          <a:spcPct val="20000"/>
        </a:spcBef>
        <a:spcAft>
          <a:spcPct val="0"/>
        </a:spcAft>
        <a:buChar char="–"/>
        <a:defRPr>
          <a:solidFill>
            <a:schemeClr val="tx2"/>
          </a:solidFill>
          <a:latin typeface="+mn-lt"/>
          <a:ea typeface="Geneva" charset="0"/>
          <a:cs typeface="Geneva" charset="0"/>
        </a:defRPr>
      </a:lvl2pPr>
      <a:lvl3pPr marL="1143000" indent="-228600" algn="l" rtl="0" eaLnBrk="1" fontAlgn="base" hangingPunct="1">
        <a:spcBef>
          <a:spcPct val="20000"/>
        </a:spcBef>
        <a:spcAft>
          <a:spcPct val="0"/>
        </a:spcAft>
        <a:buChar char="•"/>
        <a:defRPr sz="1600">
          <a:solidFill>
            <a:schemeClr val="tx2"/>
          </a:solidFill>
          <a:latin typeface="+mn-lt"/>
          <a:ea typeface="Geneva" charset="0"/>
          <a:cs typeface="Geneva" charset="0"/>
        </a:defRPr>
      </a:lvl3pPr>
      <a:lvl4pPr marL="1600200" indent="-228600" algn="l" rtl="0" eaLnBrk="1" fontAlgn="base" hangingPunct="1">
        <a:spcBef>
          <a:spcPct val="20000"/>
        </a:spcBef>
        <a:spcAft>
          <a:spcPct val="0"/>
        </a:spcAft>
        <a:buChar char="–"/>
        <a:defRPr sz="1400">
          <a:solidFill>
            <a:schemeClr val="tx2"/>
          </a:solidFill>
          <a:latin typeface="+mn-lt"/>
          <a:ea typeface="Geneva" charset="0"/>
          <a:cs typeface="Geneva" charset="0"/>
        </a:defRPr>
      </a:lvl4pPr>
      <a:lvl5pPr marL="20574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chemeClr val="tx2"/>
          </a:solidFill>
          <a:latin typeface="+mn-lt"/>
          <a:ea typeface="Geneva" charset="0"/>
          <a:cs typeface="Geneva" charset="0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rgbClr val="5F5F5F"/>
          </a:solidFill>
          <a:latin typeface="+mn-lt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rgbClr val="5F5F5F"/>
          </a:solidFill>
          <a:latin typeface="+mn-lt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rgbClr val="5F5F5F"/>
          </a:solidFill>
          <a:latin typeface="+mn-lt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har char="»"/>
        <a:defRPr sz="1400">
          <a:solidFill>
            <a:srgbClr val="5F5F5F"/>
          </a:solidFill>
          <a:latin typeface="+mn-lt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hyperlink" Target="https://canvas.rutgers.edu/transition/lms-usage-statistics/" TargetMode="Externa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diagramData" Target="../diagrams/data1.xml"/><Relationship Id="rId7" Type="http://schemas.microsoft.com/office/2007/relationships/diagramDrawing" Target="../diagrams/drawing1.xml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6.xml"/><Relationship Id="rId6" Type="http://schemas.openxmlformats.org/officeDocument/2006/relationships/diagramColors" Target="../diagrams/colors1.xml"/><Relationship Id="rId5" Type="http://schemas.openxmlformats.org/officeDocument/2006/relationships/diagramQuickStyle" Target="../diagrams/quickStyle1.xml"/><Relationship Id="rId4" Type="http://schemas.openxmlformats.org/officeDocument/2006/relationships/diagramLayout" Target="../diagrams/layout1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3313" name="Rectangle 2"/>
          <p:cNvSpPr>
            <a:spLocks noGrp="1" noChangeArrowheads="1"/>
          </p:cNvSpPr>
          <p:nvPr>
            <p:ph type="ctrTitle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Arial" charset="0"/>
              </a:rPr>
              <a:t>LMS Transition to Canvas</a:t>
            </a:r>
          </a:p>
        </p:txBody>
      </p:sp>
      <p:sp>
        <p:nvSpPr>
          <p:cNvPr id="13314" name="Rectangle 3"/>
          <p:cNvSpPr>
            <a:spLocks noGrp="1" noChangeArrowheads="1"/>
          </p:cNvSpPr>
          <p:nvPr>
            <p:ph type="subTitle" idx="1"/>
          </p:nvPr>
        </p:nvSpPr>
        <p:spPr/>
        <p:txBody>
          <a:bodyPr/>
          <a:lstStyle/>
          <a:p>
            <a:pPr eaLnBrk="1" hangingPunct="1"/>
            <a:r>
              <a:rPr lang="en-US" dirty="0">
                <a:latin typeface="Arial"/>
              </a:rPr>
              <a:t>Project Update</a:t>
            </a:r>
          </a:p>
          <a:p>
            <a:pPr eaLnBrk="1" hangingPunct="1"/>
            <a:r>
              <a:rPr lang="en-US">
                <a:latin typeface="Arial"/>
              </a:rPr>
              <a:t>July 31, </a:t>
            </a:r>
            <a:r>
              <a:rPr lang="en-US" dirty="0">
                <a:latin typeface="Arial"/>
              </a:rPr>
              <a:t>2020</a:t>
            </a:r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Agenda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sz="2000" dirty="0"/>
              <a:t>Migration Updates</a:t>
            </a:r>
          </a:p>
          <a:p>
            <a:r>
              <a:rPr lang="en-US" sz="2000" dirty="0"/>
              <a:t>Updated Migration Plan/Timeline</a:t>
            </a:r>
          </a:p>
          <a:p>
            <a:r>
              <a:rPr lang="en-US" sz="2000" dirty="0"/>
              <a:t>Migration Process Updates</a:t>
            </a:r>
          </a:p>
          <a:p>
            <a:r>
              <a:rPr lang="en-US" sz="2000" dirty="0"/>
              <a:t>Technical Developments</a:t>
            </a:r>
          </a:p>
          <a:p>
            <a:r>
              <a:rPr lang="en-US" sz="2000" dirty="0"/>
              <a:t>Next Steps</a:t>
            </a:r>
          </a:p>
          <a:p>
            <a:endParaRPr lang="en-US" sz="2000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488343-B159-074D-B355-B61FD1A20D53}" type="slidenum">
              <a:rPr lang="en-US" smtClean="0"/>
              <a:pPr>
                <a:defRPr/>
              </a:pPr>
              <a:t>2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61921961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8E43B4E-3B55-C848-A71F-375372C22129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Migration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DBA8122-AD30-C943-BFB1-5C1E93D34FE1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Migration activities have resumed following a brief suspension due to COVID-19</a:t>
            </a:r>
          </a:p>
          <a:p>
            <a:pPr lvl="1"/>
            <a:r>
              <a:rPr lang="en-US" dirty="0"/>
              <a:t>More than 2800 courses migrated (Blackboard: 900+, Sakai: 1900+)</a:t>
            </a:r>
          </a:p>
          <a:p>
            <a:pPr lvl="1"/>
            <a:r>
              <a:rPr lang="en-US" dirty="0"/>
              <a:t>Migrations complete in SCI, Bloustein, LSN, and all of RBHS</a:t>
            </a:r>
          </a:p>
          <a:p>
            <a:pPr lvl="1"/>
            <a:r>
              <a:rPr lang="en-US" dirty="0"/>
              <a:t>Migrations currently underway in 6 schools/11 programs</a:t>
            </a:r>
          </a:p>
          <a:p>
            <a:r>
              <a:rPr lang="en-US" dirty="0"/>
              <a:t>Migration planning underway at </a:t>
            </a:r>
            <a:r>
              <a:rPr lang="en-US" dirty="0" err="1"/>
              <a:t>EMSoP</a:t>
            </a:r>
            <a:r>
              <a:rPr lang="en-US" dirty="0"/>
              <a:t>, GSAPP, SEBS, SSW, and SAS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248EE59B-251A-6D4A-9016-FEF70D2F3C46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488343-B159-074D-B355-B61FD1A20D53}" type="slidenum">
              <a:rPr lang="en-US" smtClean="0"/>
              <a:pPr>
                <a:defRPr/>
              </a:pPr>
              <a:t>3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90424510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EDDA94B-1182-2F44-B59F-6BFCFD806D6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Migration Update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5F4452AA-5EC0-F045-B286-16F5351BAFC2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>
                <a:hlinkClick r:id="rId2"/>
              </a:rPr>
              <a:t>LMS Usage Dashboard </a:t>
            </a:r>
            <a:r>
              <a:rPr lang="en-US" dirty="0"/>
              <a:t>– (Updated to include Spring 2020)</a:t>
            </a:r>
          </a:p>
          <a:p>
            <a:pPr lvl="1"/>
            <a:r>
              <a:rPr lang="en-US" dirty="0"/>
              <a:t>6,014 courses (52.5% of all courses) on Canvas in Spring 2020</a:t>
            </a:r>
          </a:p>
          <a:p>
            <a:pPr lvl="1"/>
            <a:r>
              <a:rPr lang="en-US" dirty="0"/>
              <a:t>3,519 courses (30.7% of all courses) on Sakai in Spring 2020</a:t>
            </a:r>
          </a:p>
          <a:p>
            <a:pPr lvl="1"/>
            <a:r>
              <a:rPr lang="en-US" dirty="0"/>
              <a:t>1,908 course (16.7% of all courses) on Blackboard in Spring 2020</a:t>
            </a:r>
          </a:p>
          <a:p>
            <a:pPr lvl="1"/>
            <a:r>
              <a:rPr lang="en-US" dirty="0"/>
              <a:t>Moodle has now been decommissioned, has entered read-only mode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FB27DD96-1BD6-CE40-992F-18633887B545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488343-B159-074D-B355-B61FD1A20D53}" type="slidenum">
              <a:rPr lang="en-US" smtClean="0"/>
              <a:pPr>
                <a:defRPr/>
              </a:pPr>
              <a:t>4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5134729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8A746BC9-6B6D-479C-A4E0-8CD0800AA8F4}"/>
              </a:ext>
            </a:extLst>
          </p:cNvPr>
          <p:cNvGraphicFramePr>
            <a:graphicFrameLocks noGrp="1"/>
          </p:cNvGraphicFramePr>
          <p:nvPr/>
        </p:nvGraphicFramePr>
        <p:xfrm>
          <a:off x="355600" y="1063229"/>
          <a:ext cx="8331200" cy="3229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3248">
                  <a:extLst>
                    <a:ext uri="{9D8B030D-6E8A-4147-A177-3AD203B41FA5}">
                      <a16:colId xmlns:a16="http://schemas.microsoft.com/office/drawing/2014/main" val="2702582101"/>
                    </a:ext>
                  </a:extLst>
                </a:gridCol>
                <a:gridCol w="333248">
                  <a:extLst>
                    <a:ext uri="{9D8B030D-6E8A-4147-A177-3AD203B41FA5}">
                      <a16:colId xmlns:a16="http://schemas.microsoft.com/office/drawing/2014/main" val="1305432565"/>
                    </a:ext>
                  </a:extLst>
                </a:gridCol>
                <a:gridCol w="333248">
                  <a:extLst>
                    <a:ext uri="{9D8B030D-6E8A-4147-A177-3AD203B41FA5}">
                      <a16:colId xmlns:a16="http://schemas.microsoft.com/office/drawing/2014/main" val="681098178"/>
                    </a:ext>
                  </a:extLst>
                </a:gridCol>
                <a:gridCol w="333248">
                  <a:extLst>
                    <a:ext uri="{9D8B030D-6E8A-4147-A177-3AD203B41FA5}">
                      <a16:colId xmlns:a16="http://schemas.microsoft.com/office/drawing/2014/main" val="2293386925"/>
                    </a:ext>
                  </a:extLst>
                </a:gridCol>
                <a:gridCol w="333248">
                  <a:extLst>
                    <a:ext uri="{9D8B030D-6E8A-4147-A177-3AD203B41FA5}">
                      <a16:colId xmlns:a16="http://schemas.microsoft.com/office/drawing/2014/main" val="3330314373"/>
                    </a:ext>
                  </a:extLst>
                </a:gridCol>
                <a:gridCol w="333248">
                  <a:extLst>
                    <a:ext uri="{9D8B030D-6E8A-4147-A177-3AD203B41FA5}">
                      <a16:colId xmlns:a16="http://schemas.microsoft.com/office/drawing/2014/main" val="2284379890"/>
                    </a:ext>
                  </a:extLst>
                </a:gridCol>
                <a:gridCol w="333248">
                  <a:extLst>
                    <a:ext uri="{9D8B030D-6E8A-4147-A177-3AD203B41FA5}">
                      <a16:colId xmlns:a16="http://schemas.microsoft.com/office/drawing/2014/main" val="1801025066"/>
                    </a:ext>
                  </a:extLst>
                </a:gridCol>
                <a:gridCol w="333248">
                  <a:extLst>
                    <a:ext uri="{9D8B030D-6E8A-4147-A177-3AD203B41FA5}">
                      <a16:colId xmlns:a16="http://schemas.microsoft.com/office/drawing/2014/main" val="2721022532"/>
                    </a:ext>
                  </a:extLst>
                </a:gridCol>
                <a:gridCol w="333248">
                  <a:extLst>
                    <a:ext uri="{9D8B030D-6E8A-4147-A177-3AD203B41FA5}">
                      <a16:colId xmlns:a16="http://schemas.microsoft.com/office/drawing/2014/main" val="3068320200"/>
                    </a:ext>
                  </a:extLst>
                </a:gridCol>
                <a:gridCol w="333248">
                  <a:extLst>
                    <a:ext uri="{9D8B030D-6E8A-4147-A177-3AD203B41FA5}">
                      <a16:colId xmlns:a16="http://schemas.microsoft.com/office/drawing/2014/main" val="2023841951"/>
                    </a:ext>
                  </a:extLst>
                </a:gridCol>
                <a:gridCol w="333248">
                  <a:extLst>
                    <a:ext uri="{9D8B030D-6E8A-4147-A177-3AD203B41FA5}">
                      <a16:colId xmlns:a16="http://schemas.microsoft.com/office/drawing/2014/main" val="2552544696"/>
                    </a:ext>
                  </a:extLst>
                </a:gridCol>
                <a:gridCol w="333248">
                  <a:extLst>
                    <a:ext uri="{9D8B030D-6E8A-4147-A177-3AD203B41FA5}">
                      <a16:colId xmlns:a16="http://schemas.microsoft.com/office/drawing/2014/main" val="65039156"/>
                    </a:ext>
                  </a:extLst>
                </a:gridCol>
                <a:gridCol w="333248">
                  <a:extLst>
                    <a:ext uri="{9D8B030D-6E8A-4147-A177-3AD203B41FA5}">
                      <a16:colId xmlns:a16="http://schemas.microsoft.com/office/drawing/2014/main" val="1581787168"/>
                    </a:ext>
                  </a:extLst>
                </a:gridCol>
                <a:gridCol w="333248">
                  <a:extLst>
                    <a:ext uri="{9D8B030D-6E8A-4147-A177-3AD203B41FA5}">
                      <a16:colId xmlns:a16="http://schemas.microsoft.com/office/drawing/2014/main" val="2692498908"/>
                    </a:ext>
                  </a:extLst>
                </a:gridCol>
                <a:gridCol w="333248">
                  <a:extLst>
                    <a:ext uri="{9D8B030D-6E8A-4147-A177-3AD203B41FA5}">
                      <a16:colId xmlns:a16="http://schemas.microsoft.com/office/drawing/2014/main" val="789696947"/>
                    </a:ext>
                  </a:extLst>
                </a:gridCol>
                <a:gridCol w="333248">
                  <a:extLst>
                    <a:ext uri="{9D8B030D-6E8A-4147-A177-3AD203B41FA5}">
                      <a16:colId xmlns:a16="http://schemas.microsoft.com/office/drawing/2014/main" val="346394578"/>
                    </a:ext>
                  </a:extLst>
                </a:gridCol>
                <a:gridCol w="333248">
                  <a:extLst>
                    <a:ext uri="{9D8B030D-6E8A-4147-A177-3AD203B41FA5}">
                      <a16:colId xmlns:a16="http://schemas.microsoft.com/office/drawing/2014/main" val="3069560962"/>
                    </a:ext>
                  </a:extLst>
                </a:gridCol>
                <a:gridCol w="333248">
                  <a:extLst>
                    <a:ext uri="{9D8B030D-6E8A-4147-A177-3AD203B41FA5}">
                      <a16:colId xmlns:a16="http://schemas.microsoft.com/office/drawing/2014/main" val="3308061488"/>
                    </a:ext>
                  </a:extLst>
                </a:gridCol>
                <a:gridCol w="333248">
                  <a:extLst>
                    <a:ext uri="{9D8B030D-6E8A-4147-A177-3AD203B41FA5}">
                      <a16:colId xmlns:a16="http://schemas.microsoft.com/office/drawing/2014/main" val="1074466487"/>
                    </a:ext>
                  </a:extLst>
                </a:gridCol>
                <a:gridCol w="333248">
                  <a:extLst>
                    <a:ext uri="{9D8B030D-6E8A-4147-A177-3AD203B41FA5}">
                      <a16:colId xmlns:a16="http://schemas.microsoft.com/office/drawing/2014/main" val="1960135568"/>
                    </a:ext>
                  </a:extLst>
                </a:gridCol>
                <a:gridCol w="333248">
                  <a:extLst>
                    <a:ext uri="{9D8B030D-6E8A-4147-A177-3AD203B41FA5}">
                      <a16:colId xmlns:a16="http://schemas.microsoft.com/office/drawing/2014/main" val="758612105"/>
                    </a:ext>
                  </a:extLst>
                </a:gridCol>
                <a:gridCol w="333248">
                  <a:extLst>
                    <a:ext uri="{9D8B030D-6E8A-4147-A177-3AD203B41FA5}">
                      <a16:colId xmlns:a16="http://schemas.microsoft.com/office/drawing/2014/main" val="2831818170"/>
                    </a:ext>
                  </a:extLst>
                </a:gridCol>
                <a:gridCol w="333248">
                  <a:extLst>
                    <a:ext uri="{9D8B030D-6E8A-4147-A177-3AD203B41FA5}">
                      <a16:colId xmlns:a16="http://schemas.microsoft.com/office/drawing/2014/main" val="827878872"/>
                    </a:ext>
                  </a:extLst>
                </a:gridCol>
                <a:gridCol w="333248">
                  <a:extLst>
                    <a:ext uri="{9D8B030D-6E8A-4147-A177-3AD203B41FA5}">
                      <a16:colId xmlns:a16="http://schemas.microsoft.com/office/drawing/2014/main" val="3330213027"/>
                    </a:ext>
                  </a:extLst>
                </a:gridCol>
                <a:gridCol w="333248">
                  <a:extLst>
                    <a:ext uri="{9D8B030D-6E8A-4147-A177-3AD203B41FA5}">
                      <a16:colId xmlns:a16="http://schemas.microsoft.com/office/drawing/2014/main" val="1382853295"/>
                    </a:ext>
                  </a:extLst>
                </a:gridCol>
              </a:tblGrid>
              <a:tr h="336029"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Mar-20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Apr-20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May-20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Jun-20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Jul-20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Aug-20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Sep-20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Oct-20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Nov-20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2060"/>
                          </a:solidFill>
                          <a:effectLst/>
                          <a:latin typeface="Calibri" panose="020F0502020204030204" pitchFamily="34" charset="0"/>
                        </a:rPr>
                        <a:t>Dec-20</a:t>
                      </a:r>
                    </a:p>
                  </a:txBody>
                  <a:tcPr marL="9525" marR="9525" marT="9525" marB="0" anchor="ctr"/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Jan-21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Feb-21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Mar-21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Apr-21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May-21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Jun-21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Jul-21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Aug-21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Sep-21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Oct-21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Nov-21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Dec-21</a:t>
                      </a:r>
                    </a:p>
                  </a:txBody>
                  <a:tcPr marL="9525" marR="9525" marT="9525" marB="0" anchor="ctr"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Jan-22</a:t>
                      </a: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Feb-22</a:t>
                      </a: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pPr algn="ctr" fontAlgn="ctr"/>
                      <a:r>
                        <a:rPr lang="en-US" sz="1100" b="0" i="0" u="none" strike="noStrike" dirty="0">
                          <a:solidFill>
                            <a:srgbClr val="000000"/>
                          </a:solidFill>
                          <a:effectLst/>
                          <a:latin typeface="Calibri" panose="020F0502020204030204" pitchFamily="34" charset="0"/>
                        </a:rPr>
                        <a:t>Mar-22</a:t>
                      </a:r>
                    </a:p>
                  </a:txBody>
                  <a:tcPr marL="9525" marR="9525" marT="9525" marB="0" anchor="ctr"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51933176"/>
                  </a:ext>
                </a:extLst>
              </a:tr>
              <a:tr h="2884995"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chemeClr val="accent6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tc>
                  <a:txBody>
                    <a:bodyPr/>
                    <a:lstStyle/>
                    <a:p>
                      <a:endParaRPr lang="en-US" dirty="0"/>
                    </a:p>
                  </a:txBody>
                  <a:tcPr>
                    <a:solidFill>
                      <a:srgbClr val="FFC000"/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39472398"/>
                  </a:ext>
                </a:extLst>
              </a:tr>
            </a:tbl>
          </a:graphicData>
        </a:graphic>
      </p:graphicFrame>
      <p:sp>
        <p:nvSpPr>
          <p:cNvPr id="2" name="Title 1">
            <a:extLst>
              <a:ext uri="{FF2B5EF4-FFF2-40B4-BE49-F238E27FC236}">
                <a16:creationId xmlns:a16="http://schemas.microsoft.com/office/drawing/2014/main" id="{FE37B284-4BFA-47F9-8A72-6E9F01F76E22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Migration Plan/Timeline (as of July 2020)</a:t>
            </a:r>
          </a:p>
        </p:txBody>
      </p:sp>
      <p:graphicFrame>
        <p:nvGraphicFramePr>
          <p:cNvPr id="3" name="Diagram 2">
            <a:extLst>
              <a:ext uri="{FF2B5EF4-FFF2-40B4-BE49-F238E27FC236}">
                <a16:creationId xmlns:a16="http://schemas.microsoft.com/office/drawing/2014/main" id="{F1869758-221D-469A-BF20-555B12D73122}"/>
              </a:ext>
            </a:extLst>
          </p:cNvPr>
          <p:cNvGraphicFramePr/>
          <p:nvPr>
            <p:extLst>
              <p:ext uri="{D42A27DB-BD31-4B8C-83A1-F6EECF244321}">
                <p14:modId xmlns:p14="http://schemas.microsoft.com/office/powerpoint/2010/main" val="2942073756"/>
              </p:ext>
            </p:extLst>
          </p:nvPr>
        </p:nvGraphicFramePr>
        <p:xfrm>
          <a:off x="-177800" y="1147353"/>
          <a:ext cx="8197850" cy="3136900"/>
        </p:xfrm>
        <a:graphic>
          <a:graphicData uri="http://schemas.openxmlformats.org/drawingml/2006/diagram">
            <dgm:relIds xmlns:dgm="http://schemas.openxmlformats.org/drawingml/2006/diagram" xmlns:r="http://schemas.openxmlformats.org/officeDocument/2006/relationships" r:dm="rId3" r:lo="rId4" r:qs="rId5" r:cs="rId6"/>
          </a:graphicData>
        </a:graphic>
      </p:graphicFrame>
      <p:sp>
        <p:nvSpPr>
          <p:cNvPr id="6" name="TextBox 5">
            <a:extLst>
              <a:ext uri="{FF2B5EF4-FFF2-40B4-BE49-F238E27FC236}">
                <a16:creationId xmlns:a16="http://schemas.microsoft.com/office/drawing/2014/main" id="{C8452ADF-1372-4DDA-823B-C60C88F476F8}"/>
              </a:ext>
            </a:extLst>
          </p:cNvPr>
          <p:cNvSpPr txBox="1"/>
          <p:nvPr/>
        </p:nvSpPr>
        <p:spPr>
          <a:xfrm>
            <a:off x="355600" y="4349327"/>
            <a:ext cx="833120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1200" dirty="0"/>
              <a:t>	 	</a:t>
            </a:r>
          </a:p>
          <a:p>
            <a:r>
              <a:rPr lang="en-US" sz="1200" dirty="0">
                <a:highlight>
                  <a:srgbClr val="FFFF00"/>
                </a:highlight>
              </a:rPr>
              <a:t>Completed/Underway (Teaching on Canvas begins Fall 2020)</a:t>
            </a:r>
            <a:r>
              <a:rPr lang="en-US" sz="1200" dirty="0"/>
              <a:t>		</a:t>
            </a:r>
          </a:p>
          <a:p>
            <a:r>
              <a:rPr lang="en-US" sz="1200" dirty="0">
                <a:highlight>
                  <a:srgbClr val="00FFFF"/>
                </a:highlight>
              </a:rPr>
              <a:t>Next Migrations (Teaching on Canvas begins Spring 2021)</a:t>
            </a:r>
          </a:p>
          <a:p>
            <a:r>
              <a:rPr lang="en-US" sz="1200" dirty="0">
                <a:highlight>
                  <a:srgbClr val="00FF00"/>
                </a:highlight>
              </a:rPr>
              <a:t>Blackboard (Teaching on Canvas begins Fall 2021)</a:t>
            </a:r>
            <a:endParaRPr lang="en-US" sz="1200" dirty="0">
              <a:highlight>
                <a:srgbClr val="00FFFF"/>
              </a:highlight>
            </a:endParaRPr>
          </a:p>
        </p:txBody>
      </p:sp>
    </p:spTree>
    <p:extLst>
      <p:ext uri="{BB962C8B-B14F-4D97-AF65-F5344CB8AC3E}">
        <p14:creationId xmlns:p14="http://schemas.microsoft.com/office/powerpoint/2010/main" val="2740167808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46C1F72-DABE-E940-9AF1-89041317480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Migration Process Improvements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1D2C9B-212D-F24D-9928-42EB0F3249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Course Inventory: There is no longer an emphasis on each unit approving their course inventory</a:t>
            </a:r>
          </a:p>
          <a:p>
            <a:r>
              <a:rPr lang="en-US" dirty="0"/>
              <a:t>Automated migration tool (K-16) has expediated process</a:t>
            </a:r>
          </a:p>
          <a:p>
            <a:pPr lvl="1"/>
            <a:r>
              <a:rPr lang="en-US" dirty="0"/>
              <a:t>Courses being migrated in bulk with limited exceptions</a:t>
            </a:r>
          </a:p>
          <a:p>
            <a:pPr lvl="2"/>
            <a:r>
              <a:rPr lang="en-US" dirty="0"/>
              <a:t>Avg exceptions per course: 1, Max exceptions per course: 26</a:t>
            </a:r>
          </a:p>
          <a:p>
            <a:r>
              <a:rPr lang="en-US" dirty="0"/>
              <a:t>Automated bulk migrations have removed resource constraints</a:t>
            </a:r>
          </a:p>
          <a:p>
            <a:pPr lvl="1"/>
            <a:r>
              <a:rPr lang="en-US" dirty="0"/>
              <a:t>Initial migrations will now include entire 2-year inventory</a:t>
            </a:r>
          </a:p>
          <a:p>
            <a:r>
              <a:rPr lang="en-US" dirty="0"/>
              <a:t>Individual instructor approval now optional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C96C930-8C37-1742-907E-47F8A3DF7A4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488343-B159-074D-B355-B61FD1A20D53}" type="slidenum">
              <a:rPr lang="en-US" smtClean="0"/>
              <a:pPr>
                <a:defRPr/>
              </a:pPr>
              <a:t>6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13867614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7F6298-DD50-3844-9883-FF3D0727D0C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LMS Technical Updates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257AE9BB-B2F6-4A41-B7D6-2722406D3FB6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REGIS </a:t>
            </a:r>
            <a:r>
              <a:rPr lang="en-US" dirty="0" err="1"/>
              <a:t>GradeSync</a:t>
            </a:r>
            <a:r>
              <a:rPr lang="en-US" dirty="0"/>
              <a:t> – Spring 2020</a:t>
            </a:r>
          </a:p>
          <a:p>
            <a:pPr lvl="1"/>
            <a:r>
              <a:rPr lang="en-US" dirty="0"/>
              <a:t>Successfully launched for Spring, feedback has been positive</a:t>
            </a:r>
          </a:p>
          <a:p>
            <a:pPr lvl="1"/>
            <a:r>
              <a:rPr lang="en-US" dirty="0"/>
              <a:t>V2 will include integration with RBHS/Banner</a:t>
            </a:r>
          </a:p>
          <a:p>
            <a:r>
              <a:rPr lang="en-US" dirty="0"/>
              <a:t>Photo Rosters in Canvas – Fall 2020</a:t>
            </a:r>
          </a:p>
          <a:p>
            <a:pPr lvl="1"/>
            <a:r>
              <a:rPr lang="en-US" dirty="0"/>
              <a:t>On target</a:t>
            </a:r>
          </a:p>
          <a:p>
            <a:r>
              <a:rPr lang="en-US" dirty="0"/>
              <a:t>WebEx/Canvas integration – Fall 2020</a:t>
            </a:r>
          </a:p>
          <a:p>
            <a:pPr lvl="1"/>
            <a:r>
              <a:rPr lang="en-US" dirty="0"/>
              <a:t>WebEx on target, Zoom integration currently under development</a:t>
            </a:r>
          </a:p>
          <a:p>
            <a:r>
              <a:rPr lang="en-US" dirty="0"/>
              <a:t>SRDB Provisioning – Spring 2021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E4C2EFA5-B793-0547-B928-EFC5B525C1A9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488343-B159-074D-B355-B61FD1A20D53}" type="slidenum">
              <a:rPr lang="en-US" smtClean="0"/>
              <a:pPr>
                <a:defRPr/>
              </a:pPr>
              <a:t>7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29679333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79885D6-D716-4EE9-B27D-B612BF2955E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Next Steps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EDE28C-B7D7-438B-BA7B-88410720D68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Complete migrations underway</a:t>
            </a:r>
          </a:p>
          <a:p>
            <a:r>
              <a:rPr lang="en-US" dirty="0"/>
              <a:t>Prepare unit migration plans for Spring 2021 and beyond</a:t>
            </a:r>
          </a:p>
          <a:p>
            <a:r>
              <a:rPr lang="en-US" dirty="0"/>
              <a:t>Continue development on the technical improvements</a:t>
            </a:r>
          </a:p>
          <a:p>
            <a:r>
              <a:rPr lang="en-US" dirty="0"/>
              <a:t>Continue optimization of LMS support network/services</a:t>
            </a:r>
          </a:p>
          <a:p>
            <a:r>
              <a:rPr lang="en-US" dirty="0"/>
              <a:t>Resume work around recommendations for improving the learning technology ecosystem</a:t>
            </a:r>
            <a:endParaRPr lang="en-US" dirty="0">
              <a:cs typeface="Arial"/>
            </a:endParaRP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5C0524ED-465F-4873-8B78-60A158AD79C3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488343-B159-074D-B355-B61FD1A20D53}" type="slidenum">
              <a:rPr lang="en-US"/>
              <a:pPr>
                <a:defRPr/>
              </a:pPr>
              <a:t>8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9518088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461B74A-29C7-D64F-9B33-B3C4ACCA957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Fall 2020 LMS Steering Committee Meetings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30E621E3-658C-FF42-A12E-96FB7E45F56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/>
              <a:t>Next project update will be sent in early September</a:t>
            </a:r>
          </a:p>
          <a:p>
            <a:r>
              <a:rPr lang="en-US" dirty="0"/>
              <a:t>Meetings will be held virtually during the Fall 2020 semester</a:t>
            </a:r>
          </a:p>
          <a:p>
            <a:r>
              <a:rPr lang="en-US" dirty="0"/>
              <a:t>A Doodle poll will be sent out in late August to determine availability</a:t>
            </a:r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A30F6EBA-D96E-BE46-85C8-E2CFD4B1A9D2}"/>
              </a:ext>
            </a:extLst>
          </p:cNvPr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45488343-B159-074D-B355-B61FD1A20D53}" type="slidenum">
              <a:rPr lang="en-US" smtClean="0"/>
              <a:pPr>
                <a:defRPr/>
              </a:pPr>
              <a:t>9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1846986"/>
      </p:ext>
    </p:extLst>
  </p:cSld>
  <p:clrMapOvr>
    <a:masterClrMapping/>
  </p:clrMapOvr>
</p:sld>
</file>

<file path=ppt/theme/theme1.xml><?xml version="1.0" encoding="utf-8"?>
<a:theme xmlns:a="http://schemas.openxmlformats.org/drawingml/2006/main" name="_RU_template_SHIELD_logotype_4x3 standard">
  <a:themeElements>
    <a:clrScheme name="RU_Template_Verdana_G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RU_Template_Verdana_G">
      <a:majorFont>
        <a:latin typeface="Arial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RU_Template_Verdana_G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U_Template_Verdana_G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U_Template_Verdana_G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U_Template_Verdana_G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U_Template_Verdana_G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RU_Template_Verdana_G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_Template_Verdana_G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CC3300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E2ADAA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_Template_Verdana_G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_Template_Verdana_G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_Template_Verdana_G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_Template_Verdana_G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RU_Template_Verdana_G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  <a:extLst>
    <a:ext uri="{05A4C25C-085E-4340-85A3-A5531E510DB2}">
      <thm15:themeFamily xmlns:thm15="http://schemas.microsoft.com/office/thememl/2012/main" name="LMS Transition to Canvas-Senate Update 4-14-2020" id="{5F587F4C-4480-E84D-99D2-33B8636DDBC4}" vid="{1E28D507-18A8-3A4D-AE10-3A26360CD019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BF3B2FC98240DF4397D088F7ABCB3914" ma:contentTypeVersion="" ma:contentTypeDescription="Create a new document." ma:contentTypeScope="" ma:versionID="46f92f882a342bce3a4d75deaf001369">
  <xsd:schema xmlns:xsd="http://www.w3.org/2001/XMLSchema" xmlns:xs="http://www.w3.org/2001/XMLSchema" xmlns:p="http://schemas.microsoft.com/office/2006/metadata/properties" xmlns:ns2="D58B7C88-2F2F-4BBE-B601-B2DCCB5D34D1" xmlns:ns3="http://schemas.microsoft.com/sharepoint/v4" xmlns:ns4="25ce722f-cbee-47ff-9053-e3cbc7474d23" xmlns:ns5="d58b7c88-2f2f-4bbe-b601-b2dccb5d34d1" targetNamespace="http://schemas.microsoft.com/office/2006/metadata/properties" ma:root="true" ma:fieldsID="279fd6d4f9fccec1b1b192e7affebaa9" ns2:_="" ns3:_="" ns4:_="" ns5:_="">
    <xsd:import namespace="D58B7C88-2F2F-4BBE-B601-B2DCCB5D34D1"/>
    <xsd:import namespace="http://schemas.microsoft.com/sharepoint/v4"/>
    <xsd:import namespace="25ce722f-cbee-47ff-9053-e3cbc7474d23"/>
    <xsd:import namespace="d58b7c88-2f2f-4bbe-b601-b2dccb5d34d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3:IconOverlay" minOccurs="0"/>
                <xsd:element ref="ns4:SharedWithUsers" minOccurs="0"/>
                <xsd:element ref="ns4:SharedWithDetails" minOccurs="0"/>
                <xsd:element ref="ns5:MediaServiceAutoKeyPoints" minOccurs="0"/>
                <xsd:element ref="ns5:MediaServiceKeyPoint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8B7C88-2F2F-4BBE-B601-B2DCCB5D34D1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http://schemas.microsoft.com/sharepoint/v4" elementFormDefault="qualified">
    <xsd:import namespace="http://schemas.microsoft.com/office/2006/documentManagement/types"/>
    <xsd:import namespace="http://schemas.microsoft.com/office/infopath/2007/PartnerControls"/>
    <xsd:element name="IconOverlay" ma:index="10" nillable="true" ma:displayName="IconOverlay" ma:hidden="true" ma:internalName="IconOverlay">
      <xsd:simpleType>
        <xsd:restriction base="dms:Text"/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25ce722f-cbee-47ff-9053-e3cbc7474d23" elementFormDefault="qualified">
    <xsd:import namespace="http://schemas.microsoft.com/office/2006/documentManagement/types"/>
    <xsd:import namespace="http://schemas.microsoft.com/office/infopath/2007/PartnerControls"/>
    <xsd:element name="SharedWithUsers" ma:index="11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2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d58b7c88-2f2f-4bbe-b601-b2dccb5d34d1" elementFormDefault="qualified">
    <xsd:import namespace="http://schemas.microsoft.com/office/2006/documentManagement/types"/>
    <xsd:import namespace="http://schemas.microsoft.com/office/infopath/2007/PartnerControls"/>
    <xsd:element name="MediaServiceAutoKeyPoints" ma:index="13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4" nillable="true" ma:displayName="KeyPoints" ma:internalName="MediaServiceKeyPoint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2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IconOverlay xmlns="http://schemas.microsoft.com/sharepoint/v4" xsi:nil="true"/>
    <SharedWithUsers xmlns="25ce722f-cbee-47ff-9053-e3cbc7474d23">
      <UserInfo>
        <DisplayName>Charles Collick</DisplayName>
        <AccountId>363</AccountId>
        <AccountType/>
      </UserInfo>
      <UserInfo>
        <DisplayName>Tommy Loo</DisplayName>
        <AccountId>12</AccountId>
        <AccountType/>
      </UserInfo>
      <UserInfo>
        <DisplayName>William Pagan</DisplayName>
        <AccountId>516</AccountId>
        <AccountType/>
      </UserInfo>
      <UserInfo>
        <DisplayName>Bernadette Power</DisplayName>
        <AccountId>515</AccountId>
        <AccountType/>
      </UserInfo>
      <UserInfo>
        <DisplayName>Christopher Valera</DisplayName>
        <AccountId>364</AccountId>
        <AccountType/>
      </UserInfo>
      <UserInfo>
        <DisplayName>Roy Chao</DisplayName>
        <AccountId>527</AccountId>
        <AccountType/>
      </UserInfo>
      <UserInfo>
        <DisplayName>Priscilla Hockin Brown</DisplayName>
        <AccountId>518</AccountId>
        <AccountType/>
      </UserInfo>
    </SharedWithUsers>
  </documentManagement>
</p:properties>
</file>

<file path=customXml/itemProps1.xml><?xml version="1.0" encoding="utf-8"?>
<ds:datastoreItem xmlns:ds="http://schemas.openxmlformats.org/officeDocument/2006/customXml" ds:itemID="{D51C573C-C062-49F7-AA89-B8A877A74080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D58B7C88-2F2F-4BBE-B601-B2DCCB5D34D1"/>
    <ds:schemaRef ds:uri="http://schemas.microsoft.com/sharepoint/v4"/>
    <ds:schemaRef ds:uri="25ce722f-cbee-47ff-9053-e3cbc7474d23"/>
    <ds:schemaRef ds:uri="d58b7c88-2f2f-4bbe-b601-b2dccb5d34d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2.xml><?xml version="1.0" encoding="utf-8"?>
<ds:datastoreItem xmlns:ds="http://schemas.openxmlformats.org/officeDocument/2006/customXml" ds:itemID="{453CE0D2-A93A-4A55-AC45-6437D581F398}">
  <ds:schemaRefs>
    <ds:schemaRef ds:uri="http://schemas.microsoft.com/sharepoint/v3/contenttype/forms"/>
  </ds:schemaRefs>
</ds:datastoreItem>
</file>

<file path=customXml/itemProps3.xml><?xml version="1.0" encoding="utf-8"?>
<ds:datastoreItem xmlns:ds="http://schemas.openxmlformats.org/officeDocument/2006/customXml" ds:itemID="{D539D460-0923-4F12-A1E0-AA9E53D8DB70}">
  <ds:schemaRefs>
    <ds:schemaRef ds:uri="http://schemas.microsoft.com/office/2006/metadata/properties"/>
    <ds:schemaRef ds:uri="http://schemas.microsoft.com/office/infopath/2007/PartnerControls"/>
    <ds:schemaRef ds:uri="http://schemas.microsoft.com/sharepoint/v4"/>
    <ds:schemaRef ds:uri="25ce722f-cbee-47ff-9053-e3cbc7474d23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13148</TotalTime>
  <Words>470</Words>
  <Application>Microsoft Macintosh PowerPoint</Application>
  <PresentationFormat>On-screen Show (16:9)</PresentationFormat>
  <Paragraphs>119</Paragraphs>
  <Slides>9</Slides>
  <Notes>6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2" baseType="lpstr">
      <vt:lpstr>Arial</vt:lpstr>
      <vt:lpstr>Calibri</vt:lpstr>
      <vt:lpstr>_RU_template_SHIELD_logotype_4x3 standard</vt:lpstr>
      <vt:lpstr>LMS Transition to Canvas</vt:lpstr>
      <vt:lpstr>Agenda</vt:lpstr>
      <vt:lpstr>Migration Update</vt:lpstr>
      <vt:lpstr>Migration Update</vt:lpstr>
      <vt:lpstr>Migration Plan/Timeline (as of July 2020)</vt:lpstr>
      <vt:lpstr>Migration Process Improvements</vt:lpstr>
      <vt:lpstr>LMS Technical Updates</vt:lpstr>
      <vt:lpstr>Next Steps</vt:lpstr>
      <vt:lpstr>Fall 2020 LMS Steering Committee Meetings</vt:lpstr>
    </vt:vector>
  </TitlesOfParts>
  <Company>Rutgers University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Learning Management Systems</dc:title>
  <dc:creator>Tommy Loo</dc:creator>
  <cp:lastModifiedBy>Charles Collick</cp:lastModifiedBy>
  <cp:revision>1821</cp:revision>
  <dcterms:created xsi:type="dcterms:W3CDTF">2019-02-19T14:22:15Z</dcterms:created>
  <dcterms:modified xsi:type="dcterms:W3CDTF">2020-07-31T16:17:19Z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0x010100BF3B2FC98240DF4397D088F7ABCB3914</vt:lpwstr>
  </property>
  <property fmtid="{D5CDD505-2E9C-101B-9397-08002B2CF9AE}" pid="3" name="Order">
    <vt:r8>541300</vt:r8>
  </property>
  <property fmtid="{D5CDD505-2E9C-101B-9397-08002B2CF9AE}" pid="4" name="AuthorIds_UIVersion_2048">
    <vt:lpwstr>3</vt:lpwstr>
  </property>
  <property fmtid="{D5CDD505-2E9C-101B-9397-08002B2CF9AE}" pid="5" name="ComplianceAssetId">
    <vt:lpwstr/>
  </property>
</Properties>
</file>