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73" r:id="rId6"/>
    <p:sldId id="330" r:id="rId7"/>
    <p:sldId id="331" r:id="rId8"/>
    <p:sldId id="332" r:id="rId9"/>
    <p:sldId id="338" r:id="rId10"/>
    <p:sldId id="336" r:id="rId11"/>
    <p:sldId id="327" r:id="rId12"/>
    <p:sldId id="333" r:id="rId13"/>
    <p:sldId id="340" r:id="rId14"/>
    <p:sldId id="341" r:id="rId15"/>
    <p:sldId id="334" r:id="rId16"/>
    <p:sldId id="335" r:id="rId17"/>
    <p:sldId id="342" r:id="rId18"/>
    <p:sldId id="343" r:id="rId19"/>
    <p:sldId id="339" r:id="rId20"/>
    <p:sldId id="344" r:id="rId21"/>
    <p:sldId id="347" r:id="rId22"/>
    <p:sldId id="345" r:id="rId23"/>
    <p:sldId id="316" r:id="rId24"/>
    <p:sldId id="283" r:id="rId25"/>
    <p:sldId id="271" r:id="rId26"/>
    <p:sldId id="272" r:id="rId27"/>
    <p:sldId id="264" r:id="rId28"/>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 Collick" initials="CC" lastIdx="22" clrIdx="0">
    <p:extLst>
      <p:ext uri="{19B8F6BF-5375-455C-9EA6-DF929625EA0E}">
        <p15:presenceInfo xmlns:p15="http://schemas.microsoft.com/office/powerpoint/2012/main" userId="S::ccollick@oit.rutgers.edu::80fe0f4d-9481-4f85-be0e-91a6a2850ee5" providerId="AD"/>
      </p:ext>
    </p:extLst>
  </p:cmAuthor>
  <p:cmAuthor id="2" name="Tommy Loo" initials="TL" lastIdx="2" clrIdx="1">
    <p:extLst>
      <p:ext uri="{19B8F6BF-5375-455C-9EA6-DF929625EA0E}">
        <p15:presenceInfo xmlns:p15="http://schemas.microsoft.com/office/powerpoint/2012/main" userId="S::looto@oit.rutgers.edu::d1101b2f-85c7-46bf-8bda-564db143bd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02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3"/>
    <p:restoredTop sz="81427"/>
  </p:normalViewPr>
  <p:slideViewPr>
    <p:cSldViewPr snapToGrid="0">
      <p:cViewPr varScale="1">
        <p:scale>
          <a:sx n="132" d="100"/>
          <a:sy n="132" d="100"/>
        </p:scale>
        <p:origin x="848" y="168"/>
      </p:cViewPr>
      <p:guideLst>
        <p:guide orient="horz" pos="2160"/>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2BFF3-A5F9-104F-9EB6-FA1047ABC4F8}" type="doc">
      <dgm:prSet loTypeId="urn:microsoft.com/office/officeart/2005/8/layout/bProcess3" loCatId="" qsTypeId="urn:microsoft.com/office/officeart/2005/8/quickstyle/simple1" qsCatId="simple" csTypeId="urn:microsoft.com/office/officeart/2005/8/colors/accent2_2" csCatId="accent2" phldr="1"/>
      <dgm:spPr/>
      <dgm:t>
        <a:bodyPr/>
        <a:lstStyle/>
        <a:p>
          <a:endParaRPr lang="en-US"/>
        </a:p>
      </dgm:t>
    </dgm:pt>
    <dgm:pt modelId="{7C180E9D-32A4-044F-AD24-5B2BD0183F6D}">
      <dgm:prSet phldrT="[Text]"/>
      <dgm:spPr/>
      <dgm:t>
        <a:bodyPr/>
        <a:lstStyle/>
        <a:p>
          <a:r>
            <a:rPr lang="en-US" dirty="0"/>
            <a:t>Unit Contact</a:t>
          </a:r>
        </a:p>
      </dgm:t>
    </dgm:pt>
    <dgm:pt modelId="{F03AC6D7-6E87-5C4E-A0AD-5D2EDC7EFDB5}" type="parTrans" cxnId="{23A65C59-13E4-D249-883F-AE6BF81DA390}">
      <dgm:prSet/>
      <dgm:spPr/>
      <dgm:t>
        <a:bodyPr/>
        <a:lstStyle/>
        <a:p>
          <a:endParaRPr lang="en-US"/>
        </a:p>
      </dgm:t>
    </dgm:pt>
    <dgm:pt modelId="{BB8CA44B-9A53-C24E-8BD2-715971A6CB3C}" type="sibTrans" cxnId="{23A65C59-13E4-D249-883F-AE6BF81DA390}">
      <dgm:prSet/>
      <dgm:spPr/>
      <dgm:t>
        <a:bodyPr/>
        <a:lstStyle/>
        <a:p>
          <a:endParaRPr lang="en-US"/>
        </a:p>
      </dgm:t>
    </dgm:pt>
    <dgm:pt modelId="{F680DC83-2F0D-2A41-97B1-046578E97AA7}">
      <dgm:prSet phldrT="[Text]"/>
      <dgm:spPr/>
      <dgm:t>
        <a:bodyPr/>
        <a:lstStyle/>
        <a:p>
          <a:r>
            <a:rPr lang="en-US" dirty="0"/>
            <a:t>Course Inventory Identified</a:t>
          </a:r>
        </a:p>
      </dgm:t>
    </dgm:pt>
    <dgm:pt modelId="{1BBB27CE-B5A7-EE4C-99A8-C84644DAD02D}" type="parTrans" cxnId="{A3A18530-8C4E-F24E-B0BD-6DD34865B6C7}">
      <dgm:prSet/>
      <dgm:spPr/>
      <dgm:t>
        <a:bodyPr/>
        <a:lstStyle/>
        <a:p>
          <a:endParaRPr lang="en-US"/>
        </a:p>
      </dgm:t>
    </dgm:pt>
    <dgm:pt modelId="{95E0144F-1591-3645-B4D5-45D688D9183F}" type="sibTrans" cxnId="{A3A18530-8C4E-F24E-B0BD-6DD34865B6C7}">
      <dgm:prSet/>
      <dgm:spPr/>
      <dgm:t>
        <a:bodyPr/>
        <a:lstStyle/>
        <a:p>
          <a:endParaRPr lang="en-US"/>
        </a:p>
      </dgm:t>
    </dgm:pt>
    <dgm:pt modelId="{9C0FF85C-B37B-5D4D-B955-C57D18434C89}">
      <dgm:prSet phldrT="[Text]"/>
      <dgm:spPr/>
      <dgm:t>
        <a:bodyPr/>
        <a:lstStyle/>
        <a:p>
          <a:r>
            <a:rPr lang="en-US" dirty="0"/>
            <a:t>Manual Migration</a:t>
          </a:r>
        </a:p>
      </dgm:t>
    </dgm:pt>
    <dgm:pt modelId="{49740576-9234-0048-9A56-7916CDF0AA3D}" type="parTrans" cxnId="{97245D93-5F74-504A-B252-7B93FD1B99FA}">
      <dgm:prSet/>
      <dgm:spPr/>
      <dgm:t>
        <a:bodyPr/>
        <a:lstStyle/>
        <a:p>
          <a:endParaRPr lang="en-US"/>
        </a:p>
      </dgm:t>
    </dgm:pt>
    <dgm:pt modelId="{707AA1FD-AE32-1944-9E0F-8774ADB9967D}" type="sibTrans" cxnId="{97245D93-5F74-504A-B252-7B93FD1B99FA}">
      <dgm:prSet/>
      <dgm:spPr/>
      <dgm:t>
        <a:bodyPr/>
        <a:lstStyle/>
        <a:p>
          <a:endParaRPr lang="en-US"/>
        </a:p>
      </dgm:t>
    </dgm:pt>
    <dgm:pt modelId="{80442590-0197-3841-9E0A-37FC31691775}">
      <dgm:prSet/>
      <dgm:spPr/>
      <dgm:t>
        <a:bodyPr/>
        <a:lstStyle/>
        <a:p>
          <a:r>
            <a:rPr lang="en-US" dirty="0"/>
            <a:t>ID Review</a:t>
          </a:r>
        </a:p>
      </dgm:t>
    </dgm:pt>
    <dgm:pt modelId="{BF5AA9D0-1123-174E-9119-B26F4B05F7C3}" type="parTrans" cxnId="{B104CE21-668B-904C-BC92-37C75B931B5B}">
      <dgm:prSet/>
      <dgm:spPr/>
      <dgm:t>
        <a:bodyPr/>
        <a:lstStyle/>
        <a:p>
          <a:endParaRPr lang="en-US"/>
        </a:p>
      </dgm:t>
    </dgm:pt>
    <dgm:pt modelId="{B69AFA4A-B413-3647-98CF-6DB2BA863A60}" type="sibTrans" cxnId="{B104CE21-668B-904C-BC92-37C75B931B5B}">
      <dgm:prSet/>
      <dgm:spPr/>
      <dgm:t>
        <a:bodyPr/>
        <a:lstStyle/>
        <a:p>
          <a:endParaRPr lang="en-US"/>
        </a:p>
      </dgm:t>
    </dgm:pt>
    <dgm:pt modelId="{B13D760B-C170-3746-94DE-59A04BA3F00C}">
      <dgm:prSet/>
      <dgm:spPr/>
      <dgm:t>
        <a:bodyPr/>
        <a:lstStyle/>
        <a:p>
          <a:r>
            <a:rPr lang="en-US" dirty="0"/>
            <a:t>Instructor Training/Support</a:t>
          </a:r>
        </a:p>
      </dgm:t>
    </dgm:pt>
    <dgm:pt modelId="{8D37BF20-849C-9D4C-9B23-88B5957BCCBF}" type="parTrans" cxnId="{0A840C30-32CF-9340-B1D8-112ABFC1291B}">
      <dgm:prSet/>
      <dgm:spPr/>
      <dgm:t>
        <a:bodyPr/>
        <a:lstStyle/>
        <a:p>
          <a:endParaRPr lang="en-US"/>
        </a:p>
      </dgm:t>
    </dgm:pt>
    <dgm:pt modelId="{06EE4278-03DD-7F4B-9F62-1C994AF021D8}" type="sibTrans" cxnId="{0A840C30-32CF-9340-B1D8-112ABFC1291B}">
      <dgm:prSet/>
      <dgm:spPr/>
      <dgm:t>
        <a:bodyPr/>
        <a:lstStyle/>
        <a:p>
          <a:endParaRPr lang="en-US"/>
        </a:p>
      </dgm:t>
    </dgm:pt>
    <dgm:pt modelId="{51657F62-8D8C-CD46-88D5-3CE7F6F5B8F2}">
      <dgm:prSet/>
      <dgm:spPr/>
      <dgm:t>
        <a:bodyPr/>
        <a:lstStyle/>
        <a:p>
          <a:r>
            <a:rPr lang="en-US" dirty="0"/>
            <a:t>Course Approval</a:t>
          </a:r>
        </a:p>
      </dgm:t>
    </dgm:pt>
    <dgm:pt modelId="{D69855FC-F4E0-1144-9ABA-0AB9523444C4}" type="parTrans" cxnId="{F116041D-0651-6242-A58D-33AA4AEB8086}">
      <dgm:prSet/>
      <dgm:spPr/>
      <dgm:t>
        <a:bodyPr/>
        <a:lstStyle/>
        <a:p>
          <a:endParaRPr lang="en-US"/>
        </a:p>
      </dgm:t>
    </dgm:pt>
    <dgm:pt modelId="{2CF434D7-15F9-C040-A2E9-65372D5C015B}" type="sibTrans" cxnId="{F116041D-0651-6242-A58D-33AA4AEB8086}">
      <dgm:prSet/>
      <dgm:spPr/>
      <dgm:t>
        <a:bodyPr/>
        <a:lstStyle/>
        <a:p>
          <a:endParaRPr lang="en-US"/>
        </a:p>
      </dgm:t>
    </dgm:pt>
    <dgm:pt modelId="{594C194D-03B9-F84D-99A4-AE9C4A674DFB}">
      <dgm:prSet/>
      <dgm:spPr/>
      <dgm:t>
        <a:bodyPr/>
        <a:lstStyle/>
        <a:p>
          <a:r>
            <a:rPr lang="en-US" dirty="0"/>
            <a:t>Course Archive Developed</a:t>
          </a:r>
        </a:p>
      </dgm:t>
    </dgm:pt>
    <dgm:pt modelId="{20A5B00F-A4DC-7A4F-887F-7E471A6C5B7C}" type="parTrans" cxnId="{E8E8602E-8941-5044-A6C3-FF7AB754DBE0}">
      <dgm:prSet/>
      <dgm:spPr/>
      <dgm:t>
        <a:bodyPr/>
        <a:lstStyle/>
        <a:p>
          <a:endParaRPr lang="en-US"/>
        </a:p>
      </dgm:t>
    </dgm:pt>
    <dgm:pt modelId="{5F103244-1ED6-0349-BE90-6B1E5BAC8FE9}" type="sibTrans" cxnId="{E8E8602E-8941-5044-A6C3-FF7AB754DBE0}">
      <dgm:prSet/>
      <dgm:spPr/>
      <dgm:t>
        <a:bodyPr/>
        <a:lstStyle/>
        <a:p>
          <a:endParaRPr lang="en-US"/>
        </a:p>
      </dgm:t>
    </dgm:pt>
    <dgm:pt modelId="{76A48AE4-E8EA-084D-86A7-0B9E5D353055}" type="pres">
      <dgm:prSet presAssocID="{5502BFF3-A5F9-104F-9EB6-FA1047ABC4F8}" presName="Name0" presStyleCnt="0">
        <dgm:presLayoutVars>
          <dgm:dir/>
          <dgm:resizeHandles val="exact"/>
        </dgm:presLayoutVars>
      </dgm:prSet>
      <dgm:spPr/>
    </dgm:pt>
    <dgm:pt modelId="{7F79ADBD-C3D0-6C45-AA35-CECB584833D6}" type="pres">
      <dgm:prSet presAssocID="{7C180E9D-32A4-044F-AD24-5B2BD0183F6D}" presName="node" presStyleLbl="node1" presStyleIdx="0" presStyleCnt="7">
        <dgm:presLayoutVars>
          <dgm:bulletEnabled val="1"/>
        </dgm:presLayoutVars>
      </dgm:prSet>
      <dgm:spPr/>
    </dgm:pt>
    <dgm:pt modelId="{90F67858-135B-B142-9158-415659734705}" type="pres">
      <dgm:prSet presAssocID="{BB8CA44B-9A53-C24E-8BD2-715971A6CB3C}" presName="sibTrans" presStyleLbl="sibTrans1D1" presStyleIdx="0" presStyleCnt="6"/>
      <dgm:spPr/>
    </dgm:pt>
    <dgm:pt modelId="{4E8D6A38-B194-374D-BDD7-0B59A8E4465C}" type="pres">
      <dgm:prSet presAssocID="{BB8CA44B-9A53-C24E-8BD2-715971A6CB3C}" presName="connectorText" presStyleLbl="sibTrans1D1" presStyleIdx="0" presStyleCnt="6"/>
      <dgm:spPr/>
    </dgm:pt>
    <dgm:pt modelId="{3CB646C5-7EA0-924E-B8C0-CCA302936C11}" type="pres">
      <dgm:prSet presAssocID="{F680DC83-2F0D-2A41-97B1-046578E97AA7}" presName="node" presStyleLbl="node1" presStyleIdx="1" presStyleCnt="7">
        <dgm:presLayoutVars>
          <dgm:bulletEnabled val="1"/>
        </dgm:presLayoutVars>
      </dgm:prSet>
      <dgm:spPr/>
    </dgm:pt>
    <dgm:pt modelId="{CB14187F-8598-9D43-A662-70418DBE7D7B}" type="pres">
      <dgm:prSet presAssocID="{95E0144F-1591-3645-B4D5-45D688D9183F}" presName="sibTrans" presStyleLbl="sibTrans1D1" presStyleIdx="1" presStyleCnt="6"/>
      <dgm:spPr/>
    </dgm:pt>
    <dgm:pt modelId="{307481BF-5015-CD4E-B14B-D2C7F52F4D75}" type="pres">
      <dgm:prSet presAssocID="{95E0144F-1591-3645-B4D5-45D688D9183F}" presName="connectorText" presStyleLbl="sibTrans1D1" presStyleIdx="1" presStyleCnt="6"/>
      <dgm:spPr/>
    </dgm:pt>
    <dgm:pt modelId="{DB94F812-FBC9-FB4D-AC33-E4A552F46DEF}" type="pres">
      <dgm:prSet presAssocID="{9C0FF85C-B37B-5D4D-B955-C57D18434C89}" presName="node" presStyleLbl="node1" presStyleIdx="2" presStyleCnt="7">
        <dgm:presLayoutVars>
          <dgm:bulletEnabled val="1"/>
        </dgm:presLayoutVars>
      </dgm:prSet>
      <dgm:spPr/>
    </dgm:pt>
    <dgm:pt modelId="{7E81D382-1B70-6C43-AA9E-AD3D728DAFE4}" type="pres">
      <dgm:prSet presAssocID="{707AA1FD-AE32-1944-9E0F-8774ADB9967D}" presName="sibTrans" presStyleLbl="sibTrans1D1" presStyleIdx="2" presStyleCnt="6"/>
      <dgm:spPr/>
    </dgm:pt>
    <dgm:pt modelId="{1B1C8E92-4D03-954B-B7D4-AA89908E4C5C}" type="pres">
      <dgm:prSet presAssocID="{707AA1FD-AE32-1944-9E0F-8774ADB9967D}" presName="connectorText" presStyleLbl="sibTrans1D1" presStyleIdx="2" presStyleCnt="6"/>
      <dgm:spPr/>
    </dgm:pt>
    <dgm:pt modelId="{EDDDE41D-E536-6749-8DF3-B86B524AA925}" type="pres">
      <dgm:prSet presAssocID="{80442590-0197-3841-9E0A-37FC31691775}" presName="node" presStyleLbl="node1" presStyleIdx="3" presStyleCnt="7">
        <dgm:presLayoutVars>
          <dgm:bulletEnabled val="1"/>
        </dgm:presLayoutVars>
      </dgm:prSet>
      <dgm:spPr/>
    </dgm:pt>
    <dgm:pt modelId="{A75B6760-F64E-9D41-A55A-AD8300379FB3}" type="pres">
      <dgm:prSet presAssocID="{B69AFA4A-B413-3647-98CF-6DB2BA863A60}" presName="sibTrans" presStyleLbl="sibTrans1D1" presStyleIdx="3" presStyleCnt="6"/>
      <dgm:spPr/>
    </dgm:pt>
    <dgm:pt modelId="{1295E44D-4D48-9940-8803-4C24D396DAC3}" type="pres">
      <dgm:prSet presAssocID="{B69AFA4A-B413-3647-98CF-6DB2BA863A60}" presName="connectorText" presStyleLbl="sibTrans1D1" presStyleIdx="3" presStyleCnt="6"/>
      <dgm:spPr/>
    </dgm:pt>
    <dgm:pt modelId="{3FCC3EBC-2883-424B-A3C2-6AA2D5440FCC}" type="pres">
      <dgm:prSet presAssocID="{B13D760B-C170-3746-94DE-59A04BA3F00C}" presName="node" presStyleLbl="node1" presStyleIdx="4" presStyleCnt="7">
        <dgm:presLayoutVars>
          <dgm:bulletEnabled val="1"/>
        </dgm:presLayoutVars>
      </dgm:prSet>
      <dgm:spPr/>
    </dgm:pt>
    <dgm:pt modelId="{BA3BB195-0804-654E-98C9-9A6EFB247F8E}" type="pres">
      <dgm:prSet presAssocID="{06EE4278-03DD-7F4B-9F62-1C994AF021D8}" presName="sibTrans" presStyleLbl="sibTrans1D1" presStyleIdx="4" presStyleCnt="6"/>
      <dgm:spPr/>
    </dgm:pt>
    <dgm:pt modelId="{15C17B18-275C-9642-80DC-7C421C290D44}" type="pres">
      <dgm:prSet presAssocID="{06EE4278-03DD-7F4B-9F62-1C994AF021D8}" presName="connectorText" presStyleLbl="sibTrans1D1" presStyleIdx="4" presStyleCnt="6"/>
      <dgm:spPr/>
    </dgm:pt>
    <dgm:pt modelId="{20BFCDAA-130B-0348-AB6E-FD49AD37AA66}" type="pres">
      <dgm:prSet presAssocID="{51657F62-8D8C-CD46-88D5-3CE7F6F5B8F2}" presName="node" presStyleLbl="node1" presStyleIdx="5" presStyleCnt="7">
        <dgm:presLayoutVars>
          <dgm:bulletEnabled val="1"/>
        </dgm:presLayoutVars>
      </dgm:prSet>
      <dgm:spPr/>
    </dgm:pt>
    <dgm:pt modelId="{C50FB304-2390-FE4A-8E5A-18ECA87D394C}" type="pres">
      <dgm:prSet presAssocID="{2CF434D7-15F9-C040-A2E9-65372D5C015B}" presName="sibTrans" presStyleLbl="sibTrans1D1" presStyleIdx="5" presStyleCnt="6"/>
      <dgm:spPr/>
    </dgm:pt>
    <dgm:pt modelId="{90D5EF61-2B90-294C-8E9D-E0BBD38FCB56}" type="pres">
      <dgm:prSet presAssocID="{2CF434D7-15F9-C040-A2E9-65372D5C015B}" presName="connectorText" presStyleLbl="sibTrans1D1" presStyleIdx="5" presStyleCnt="6"/>
      <dgm:spPr/>
    </dgm:pt>
    <dgm:pt modelId="{385E2DA5-9210-1346-AC20-3E1897E0A61A}" type="pres">
      <dgm:prSet presAssocID="{594C194D-03B9-F84D-99A4-AE9C4A674DFB}" presName="node" presStyleLbl="node1" presStyleIdx="6" presStyleCnt="7">
        <dgm:presLayoutVars>
          <dgm:bulletEnabled val="1"/>
        </dgm:presLayoutVars>
      </dgm:prSet>
      <dgm:spPr/>
    </dgm:pt>
  </dgm:ptLst>
  <dgm:cxnLst>
    <dgm:cxn modelId="{4A535508-640B-1645-BDA9-365FFC51989D}" type="presOf" srcId="{06EE4278-03DD-7F4B-9F62-1C994AF021D8}" destId="{15C17B18-275C-9642-80DC-7C421C290D44}" srcOrd="1" destOrd="0" presId="urn:microsoft.com/office/officeart/2005/8/layout/bProcess3"/>
    <dgm:cxn modelId="{CA9CE209-7583-1346-9123-3386CC405753}" type="presOf" srcId="{F680DC83-2F0D-2A41-97B1-046578E97AA7}" destId="{3CB646C5-7EA0-924E-B8C0-CCA302936C11}" srcOrd="0" destOrd="0" presId="urn:microsoft.com/office/officeart/2005/8/layout/bProcess3"/>
    <dgm:cxn modelId="{2956600E-9571-8943-AB01-5CAA0C3BBF2B}" type="presOf" srcId="{594C194D-03B9-F84D-99A4-AE9C4A674DFB}" destId="{385E2DA5-9210-1346-AC20-3E1897E0A61A}" srcOrd="0" destOrd="0" presId="urn:microsoft.com/office/officeart/2005/8/layout/bProcess3"/>
    <dgm:cxn modelId="{4785C31C-F63C-524E-BA03-633321A1F24C}" type="presOf" srcId="{B69AFA4A-B413-3647-98CF-6DB2BA863A60}" destId="{A75B6760-F64E-9D41-A55A-AD8300379FB3}" srcOrd="0" destOrd="0" presId="urn:microsoft.com/office/officeart/2005/8/layout/bProcess3"/>
    <dgm:cxn modelId="{F116041D-0651-6242-A58D-33AA4AEB8086}" srcId="{5502BFF3-A5F9-104F-9EB6-FA1047ABC4F8}" destId="{51657F62-8D8C-CD46-88D5-3CE7F6F5B8F2}" srcOrd="5" destOrd="0" parTransId="{D69855FC-F4E0-1144-9ABA-0AB9523444C4}" sibTransId="{2CF434D7-15F9-C040-A2E9-65372D5C015B}"/>
    <dgm:cxn modelId="{B104CE21-668B-904C-BC92-37C75B931B5B}" srcId="{5502BFF3-A5F9-104F-9EB6-FA1047ABC4F8}" destId="{80442590-0197-3841-9E0A-37FC31691775}" srcOrd="3" destOrd="0" parTransId="{BF5AA9D0-1123-174E-9119-B26F4B05F7C3}" sibTransId="{B69AFA4A-B413-3647-98CF-6DB2BA863A60}"/>
    <dgm:cxn modelId="{E8E8602E-8941-5044-A6C3-FF7AB754DBE0}" srcId="{5502BFF3-A5F9-104F-9EB6-FA1047ABC4F8}" destId="{594C194D-03B9-F84D-99A4-AE9C4A674DFB}" srcOrd="6" destOrd="0" parTransId="{20A5B00F-A4DC-7A4F-887F-7E471A6C5B7C}" sibTransId="{5F103244-1ED6-0349-BE90-6B1E5BAC8FE9}"/>
    <dgm:cxn modelId="{0A840C30-32CF-9340-B1D8-112ABFC1291B}" srcId="{5502BFF3-A5F9-104F-9EB6-FA1047ABC4F8}" destId="{B13D760B-C170-3746-94DE-59A04BA3F00C}" srcOrd="4" destOrd="0" parTransId="{8D37BF20-849C-9D4C-9B23-88B5957BCCBF}" sibTransId="{06EE4278-03DD-7F4B-9F62-1C994AF021D8}"/>
    <dgm:cxn modelId="{A3A18530-8C4E-F24E-B0BD-6DD34865B6C7}" srcId="{5502BFF3-A5F9-104F-9EB6-FA1047ABC4F8}" destId="{F680DC83-2F0D-2A41-97B1-046578E97AA7}" srcOrd="1" destOrd="0" parTransId="{1BBB27CE-B5A7-EE4C-99A8-C84644DAD02D}" sibTransId="{95E0144F-1591-3645-B4D5-45D688D9183F}"/>
    <dgm:cxn modelId="{2417F446-3222-664A-8093-E180CE2D583A}" type="presOf" srcId="{707AA1FD-AE32-1944-9E0F-8774ADB9967D}" destId="{1B1C8E92-4D03-954B-B7D4-AA89908E4C5C}" srcOrd="1" destOrd="0" presId="urn:microsoft.com/office/officeart/2005/8/layout/bProcess3"/>
    <dgm:cxn modelId="{3306FE51-4DBC-1E4C-B07E-B7C5C680DB21}" type="presOf" srcId="{B69AFA4A-B413-3647-98CF-6DB2BA863A60}" destId="{1295E44D-4D48-9940-8803-4C24D396DAC3}" srcOrd="1" destOrd="0" presId="urn:microsoft.com/office/officeart/2005/8/layout/bProcess3"/>
    <dgm:cxn modelId="{44CDE654-8772-BA49-B4E0-79B5E15395A3}" type="presOf" srcId="{5502BFF3-A5F9-104F-9EB6-FA1047ABC4F8}" destId="{76A48AE4-E8EA-084D-86A7-0B9E5D353055}" srcOrd="0" destOrd="0" presId="urn:microsoft.com/office/officeart/2005/8/layout/bProcess3"/>
    <dgm:cxn modelId="{23A65C59-13E4-D249-883F-AE6BF81DA390}" srcId="{5502BFF3-A5F9-104F-9EB6-FA1047ABC4F8}" destId="{7C180E9D-32A4-044F-AD24-5B2BD0183F6D}" srcOrd="0" destOrd="0" parTransId="{F03AC6D7-6E87-5C4E-A0AD-5D2EDC7EFDB5}" sibTransId="{BB8CA44B-9A53-C24E-8BD2-715971A6CB3C}"/>
    <dgm:cxn modelId="{8DDDB95E-6AD6-B942-BB83-E44F70E4FB43}" type="presOf" srcId="{BB8CA44B-9A53-C24E-8BD2-715971A6CB3C}" destId="{90F67858-135B-B142-9158-415659734705}" srcOrd="0" destOrd="0" presId="urn:microsoft.com/office/officeart/2005/8/layout/bProcess3"/>
    <dgm:cxn modelId="{29B9885F-E038-BB49-B2E3-4D1264C0B8E6}" type="presOf" srcId="{95E0144F-1591-3645-B4D5-45D688D9183F}" destId="{307481BF-5015-CD4E-B14B-D2C7F52F4D75}" srcOrd="1" destOrd="0" presId="urn:microsoft.com/office/officeart/2005/8/layout/bProcess3"/>
    <dgm:cxn modelId="{AC6C9E63-BC4F-814B-AD9B-12AB00C978A1}" type="presOf" srcId="{06EE4278-03DD-7F4B-9F62-1C994AF021D8}" destId="{BA3BB195-0804-654E-98C9-9A6EFB247F8E}" srcOrd="0" destOrd="0" presId="urn:microsoft.com/office/officeart/2005/8/layout/bProcess3"/>
    <dgm:cxn modelId="{2003FC67-DCB4-9F42-AABE-51C7ECC4BC76}" type="presOf" srcId="{80442590-0197-3841-9E0A-37FC31691775}" destId="{EDDDE41D-E536-6749-8DF3-B86B524AA925}" srcOrd="0" destOrd="0" presId="urn:microsoft.com/office/officeart/2005/8/layout/bProcess3"/>
    <dgm:cxn modelId="{49FF9879-6C03-074B-A396-FE874A7F99E3}" type="presOf" srcId="{2CF434D7-15F9-C040-A2E9-65372D5C015B}" destId="{90D5EF61-2B90-294C-8E9D-E0BBD38FCB56}" srcOrd="1" destOrd="0" presId="urn:microsoft.com/office/officeart/2005/8/layout/bProcess3"/>
    <dgm:cxn modelId="{EF0B288A-81D3-2645-BB08-3F62CBD352CD}" type="presOf" srcId="{9C0FF85C-B37B-5D4D-B955-C57D18434C89}" destId="{DB94F812-FBC9-FB4D-AC33-E4A552F46DEF}" srcOrd="0" destOrd="0" presId="urn:microsoft.com/office/officeart/2005/8/layout/bProcess3"/>
    <dgm:cxn modelId="{87F7A892-3D86-6E43-BEDD-35D3735FDAE8}" type="presOf" srcId="{7C180E9D-32A4-044F-AD24-5B2BD0183F6D}" destId="{7F79ADBD-C3D0-6C45-AA35-CECB584833D6}" srcOrd="0" destOrd="0" presId="urn:microsoft.com/office/officeart/2005/8/layout/bProcess3"/>
    <dgm:cxn modelId="{97245D93-5F74-504A-B252-7B93FD1B99FA}" srcId="{5502BFF3-A5F9-104F-9EB6-FA1047ABC4F8}" destId="{9C0FF85C-B37B-5D4D-B955-C57D18434C89}" srcOrd="2" destOrd="0" parTransId="{49740576-9234-0048-9A56-7916CDF0AA3D}" sibTransId="{707AA1FD-AE32-1944-9E0F-8774ADB9967D}"/>
    <dgm:cxn modelId="{45A81DA5-1FAA-CC4C-B5F8-AD4E0828D90C}" type="presOf" srcId="{2CF434D7-15F9-C040-A2E9-65372D5C015B}" destId="{C50FB304-2390-FE4A-8E5A-18ECA87D394C}" srcOrd="0" destOrd="0" presId="urn:microsoft.com/office/officeart/2005/8/layout/bProcess3"/>
    <dgm:cxn modelId="{298305B0-D74D-9241-9EEE-0A34D2DF3070}" type="presOf" srcId="{95E0144F-1591-3645-B4D5-45D688D9183F}" destId="{CB14187F-8598-9D43-A662-70418DBE7D7B}" srcOrd="0" destOrd="0" presId="urn:microsoft.com/office/officeart/2005/8/layout/bProcess3"/>
    <dgm:cxn modelId="{163C86C6-C8F2-0346-B35A-A503A88523A7}" type="presOf" srcId="{BB8CA44B-9A53-C24E-8BD2-715971A6CB3C}" destId="{4E8D6A38-B194-374D-BDD7-0B59A8E4465C}" srcOrd="1" destOrd="0" presId="urn:microsoft.com/office/officeart/2005/8/layout/bProcess3"/>
    <dgm:cxn modelId="{985B98DE-56E8-1F43-A1BB-12A9A06B595A}" type="presOf" srcId="{707AA1FD-AE32-1944-9E0F-8774ADB9967D}" destId="{7E81D382-1B70-6C43-AA9E-AD3D728DAFE4}" srcOrd="0" destOrd="0" presId="urn:microsoft.com/office/officeart/2005/8/layout/bProcess3"/>
    <dgm:cxn modelId="{42CBAAE8-BAEF-C24C-9C69-683CEB4D0327}" type="presOf" srcId="{B13D760B-C170-3746-94DE-59A04BA3F00C}" destId="{3FCC3EBC-2883-424B-A3C2-6AA2D5440FCC}" srcOrd="0" destOrd="0" presId="urn:microsoft.com/office/officeart/2005/8/layout/bProcess3"/>
    <dgm:cxn modelId="{220D9CF1-ABED-284B-A62B-CCCB693E0BAA}" type="presOf" srcId="{51657F62-8D8C-CD46-88D5-3CE7F6F5B8F2}" destId="{20BFCDAA-130B-0348-AB6E-FD49AD37AA66}" srcOrd="0" destOrd="0" presId="urn:microsoft.com/office/officeart/2005/8/layout/bProcess3"/>
    <dgm:cxn modelId="{120A5F52-D9BD-6C4D-A038-4435A8FFCE8C}" type="presParOf" srcId="{76A48AE4-E8EA-084D-86A7-0B9E5D353055}" destId="{7F79ADBD-C3D0-6C45-AA35-CECB584833D6}" srcOrd="0" destOrd="0" presId="urn:microsoft.com/office/officeart/2005/8/layout/bProcess3"/>
    <dgm:cxn modelId="{59F52BE5-23D4-A744-BFAC-B3EC8F298ED5}" type="presParOf" srcId="{76A48AE4-E8EA-084D-86A7-0B9E5D353055}" destId="{90F67858-135B-B142-9158-415659734705}" srcOrd="1" destOrd="0" presId="urn:microsoft.com/office/officeart/2005/8/layout/bProcess3"/>
    <dgm:cxn modelId="{BE9DC2DB-78D4-C14D-9202-DA6D0DF9927B}" type="presParOf" srcId="{90F67858-135B-B142-9158-415659734705}" destId="{4E8D6A38-B194-374D-BDD7-0B59A8E4465C}" srcOrd="0" destOrd="0" presId="urn:microsoft.com/office/officeart/2005/8/layout/bProcess3"/>
    <dgm:cxn modelId="{57085D7E-8ED1-8E43-AAF6-4E80DE9C433B}" type="presParOf" srcId="{76A48AE4-E8EA-084D-86A7-0B9E5D353055}" destId="{3CB646C5-7EA0-924E-B8C0-CCA302936C11}" srcOrd="2" destOrd="0" presId="urn:microsoft.com/office/officeart/2005/8/layout/bProcess3"/>
    <dgm:cxn modelId="{51719F60-B6C7-3144-A0E0-5FC9E47D88C9}" type="presParOf" srcId="{76A48AE4-E8EA-084D-86A7-0B9E5D353055}" destId="{CB14187F-8598-9D43-A662-70418DBE7D7B}" srcOrd="3" destOrd="0" presId="urn:microsoft.com/office/officeart/2005/8/layout/bProcess3"/>
    <dgm:cxn modelId="{2EED7F6F-04B0-B143-92D6-96FB4C1C1BA5}" type="presParOf" srcId="{CB14187F-8598-9D43-A662-70418DBE7D7B}" destId="{307481BF-5015-CD4E-B14B-D2C7F52F4D75}" srcOrd="0" destOrd="0" presId="urn:microsoft.com/office/officeart/2005/8/layout/bProcess3"/>
    <dgm:cxn modelId="{EF7ECC9D-233A-1540-BC75-3586C98E89F6}" type="presParOf" srcId="{76A48AE4-E8EA-084D-86A7-0B9E5D353055}" destId="{DB94F812-FBC9-FB4D-AC33-E4A552F46DEF}" srcOrd="4" destOrd="0" presId="urn:microsoft.com/office/officeart/2005/8/layout/bProcess3"/>
    <dgm:cxn modelId="{0F859BD8-EC54-FD47-9875-D68AC4A6A397}" type="presParOf" srcId="{76A48AE4-E8EA-084D-86A7-0B9E5D353055}" destId="{7E81D382-1B70-6C43-AA9E-AD3D728DAFE4}" srcOrd="5" destOrd="0" presId="urn:microsoft.com/office/officeart/2005/8/layout/bProcess3"/>
    <dgm:cxn modelId="{69FA830F-20AB-4F4A-A70F-538F0CC83C7F}" type="presParOf" srcId="{7E81D382-1B70-6C43-AA9E-AD3D728DAFE4}" destId="{1B1C8E92-4D03-954B-B7D4-AA89908E4C5C}" srcOrd="0" destOrd="0" presId="urn:microsoft.com/office/officeart/2005/8/layout/bProcess3"/>
    <dgm:cxn modelId="{A33581BA-5C5E-A942-AD8E-DFAD46CAD4FB}" type="presParOf" srcId="{76A48AE4-E8EA-084D-86A7-0B9E5D353055}" destId="{EDDDE41D-E536-6749-8DF3-B86B524AA925}" srcOrd="6" destOrd="0" presId="urn:microsoft.com/office/officeart/2005/8/layout/bProcess3"/>
    <dgm:cxn modelId="{7F5953E5-AC55-1544-9186-6EEB892F03BE}" type="presParOf" srcId="{76A48AE4-E8EA-084D-86A7-0B9E5D353055}" destId="{A75B6760-F64E-9D41-A55A-AD8300379FB3}" srcOrd="7" destOrd="0" presId="urn:microsoft.com/office/officeart/2005/8/layout/bProcess3"/>
    <dgm:cxn modelId="{13B7029A-6B8A-CC48-BB02-346C80571AAF}" type="presParOf" srcId="{A75B6760-F64E-9D41-A55A-AD8300379FB3}" destId="{1295E44D-4D48-9940-8803-4C24D396DAC3}" srcOrd="0" destOrd="0" presId="urn:microsoft.com/office/officeart/2005/8/layout/bProcess3"/>
    <dgm:cxn modelId="{173C2765-FE76-8242-8B07-9B515B0FC69B}" type="presParOf" srcId="{76A48AE4-E8EA-084D-86A7-0B9E5D353055}" destId="{3FCC3EBC-2883-424B-A3C2-6AA2D5440FCC}" srcOrd="8" destOrd="0" presId="urn:microsoft.com/office/officeart/2005/8/layout/bProcess3"/>
    <dgm:cxn modelId="{65A10801-37B6-5A40-8265-8FF120A20E0A}" type="presParOf" srcId="{76A48AE4-E8EA-084D-86A7-0B9E5D353055}" destId="{BA3BB195-0804-654E-98C9-9A6EFB247F8E}" srcOrd="9" destOrd="0" presId="urn:microsoft.com/office/officeart/2005/8/layout/bProcess3"/>
    <dgm:cxn modelId="{26CFEFA1-D0E8-594E-831C-65900A290A34}" type="presParOf" srcId="{BA3BB195-0804-654E-98C9-9A6EFB247F8E}" destId="{15C17B18-275C-9642-80DC-7C421C290D44}" srcOrd="0" destOrd="0" presId="urn:microsoft.com/office/officeart/2005/8/layout/bProcess3"/>
    <dgm:cxn modelId="{A6BBC60B-20B7-FA4F-A0E0-24A0ED3F1AAF}" type="presParOf" srcId="{76A48AE4-E8EA-084D-86A7-0B9E5D353055}" destId="{20BFCDAA-130B-0348-AB6E-FD49AD37AA66}" srcOrd="10" destOrd="0" presId="urn:microsoft.com/office/officeart/2005/8/layout/bProcess3"/>
    <dgm:cxn modelId="{624C06B2-517E-5B41-8B0C-0458E2E2EFA6}" type="presParOf" srcId="{76A48AE4-E8EA-084D-86A7-0B9E5D353055}" destId="{C50FB304-2390-FE4A-8E5A-18ECA87D394C}" srcOrd="11" destOrd="0" presId="urn:microsoft.com/office/officeart/2005/8/layout/bProcess3"/>
    <dgm:cxn modelId="{4EF74157-78A0-824D-A2B2-448F1DFE9E99}" type="presParOf" srcId="{C50FB304-2390-FE4A-8E5A-18ECA87D394C}" destId="{90D5EF61-2B90-294C-8E9D-E0BBD38FCB56}" srcOrd="0" destOrd="0" presId="urn:microsoft.com/office/officeart/2005/8/layout/bProcess3"/>
    <dgm:cxn modelId="{5B7D3A4B-3FC2-AC4A-9A73-CA5C274A64B9}" type="presParOf" srcId="{76A48AE4-E8EA-084D-86A7-0B9E5D353055}" destId="{385E2DA5-9210-1346-AC20-3E1897E0A61A}"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1B9F2B-7387-5D42-B339-9FB50CF0BFCF}" type="doc">
      <dgm:prSet loTypeId="urn:microsoft.com/office/officeart/2005/8/layout/bProcess3" loCatId="" qsTypeId="urn:microsoft.com/office/officeart/2005/8/quickstyle/simple1" qsCatId="simple" csTypeId="urn:microsoft.com/office/officeart/2005/8/colors/accent2_2" csCatId="accent2" phldr="1"/>
      <dgm:spPr/>
      <dgm:t>
        <a:bodyPr/>
        <a:lstStyle/>
        <a:p>
          <a:endParaRPr lang="en-US"/>
        </a:p>
      </dgm:t>
    </dgm:pt>
    <dgm:pt modelId="{42A1CD84-B1EE-9C45-88CD-77317A70393A}">
      <dgm:prSet phldrT="[Text]"/>
      <dgm:spPr/>
      <dgm:t>
        <a:bodyPr/>
        <a:lstStyle/>
        <a:p>
          <a:r>
            <a:rPr lang="en-US" dirty="0"/>
            <a:t>Unit Contact</a:t>
          </a:r>
        </a:p>
      </dgm:t>
    </dgm:pt>
    <dgm:pt modelId="{9369800C-65CA-6242-B6C7-4B234911EB2B}" type="parTrans" cxnId="{674A3724-65A2-C545-BE4C-9CA043A1F87F}">
      <dgm:prSet/>
      <dgm:spPr/>
      <dgm:t>
        <a:bodyPr/>
        <a:lstStyle/>
        <a:p>
          <a:endParaRPr lang="en-US"/>
        </a:p>
      </dgm:t>
    </dgm:pt>
    <dgm:pt modelId="{B6D943C2-182A-A74E-9ED3-1F91DB2615E0}" type="sibTrans" cxnId="{674A3724-65A2-C545-BE4C-9CA043A1F87F}">
      <dgm:prSet/>
      <dgm:spPr/>
      <dgm:t>
        <a:bodyPr/>
        <a:lstStyle/>
        <a:p>
          <a:endParaRPr lang="en-US"/>
        </a:p>
      </dgm:t>
    </dgm:pt>
    <dgm:pt modelId="{702FF385-7096-EA42-926C-D44A625AE71C}">
      <dgm:prSet phldrT="[Text]"/>
      <dgm:spPr/>
      <dgm:t>
        <a:bodyPr/>
        <a:lstStyle/>
        <a:p>
          <a:r>
            <a:rPr lang="en-US" dirty="0"/>
            <a:t>Course Inventory Identified</a:t>
          </a:r>
        </a:p>
      </dgm:t>
    </dgm:pt>
    <dgm:pt modelId="{BE8DDDA4-DAEA-5744-9121-861C2E2BB937}" type="parTrans" cxnId="{67D88D95-0E0D-4443-B920-B7DBA0ABE96F}">
      <dgm:prSet/>
      <dgm:spPr/>
      <dgm:t>
        <a:bodyPr/>
        <a:lstStyle/>
        <a:p>
          <a:endParaRPr lang="en-US"/>
        </a:p>
      </dgm:t>
    </dgm:pt>
    <dgm:pt modelId="{6E70D38E-EE6B-E041-A051-5B0379212189}" type="sibTrans" cxnId="{67D88D95-0E0D-4443-B920-B7DBA0ABE96F}">
      <dgm:prSet/>
      <dgm:spPr/>
      <dgm:t>
        <a:bodyPr/>
        <a:lstStyle/>
        <a:p>
          <a:endParaRPr lang="en-US"/>
        </a:p>
      </dgm:t>
    </dgm:pt>
    <dgm:pt modelId="{6DDC30C0-65EA-AC4F-A608-651F37B7A4E7}">
      <dgm:prSet phldrT="[Text]"/>
      <dgm:spPr/>
      <dgm:t>
        <a:bodyPr/>
        <a:lstStyle/>
        <a:p>
          <a:r>
            <a:rPr lang="en-US" dirty="0"/>
            <a:t>Bulk Migration </a:t>
          </a:r>
        </a:p>
        <a:p>
          <a:r>
            <a:rPr lang="en-US" dirty="0"/>
            <a:t>(K-16)</a:t>
          </a:r>
        </a:p>
      </dgm:t>
    </dgm:pt>
    <dgm:pt modelId="{FE10E337-A84C-104C-96A1-83DCFE2B9878}" type="parTrans" cxnId="{E1A7AB91-91B4-9A45-A6DF-225DC02CB3C3}">
      <dgm:prSet/>
      <dgm:spPr/>
      <dgm:t>
        <a:bodyPr/>
        <a:lstStyle/>
        <a:p>
          <a:endParaRPr lang="en-US"/>
        </a:p>
      </dgm:t>
    </dgm:pt>
    <dgm:pt modelId="{92C17A5C-A69C-1443-9BD8-C94EEE0FE17F}" type="sibTrans" cxnId="{E1A7AB91-91B4-9A45-A6DF-225DC02CB3C3}">
      <dgm:prSet/>
      <dgm:spPr/>
      <dgm:t>
        <a:bodyPr/>
        <a:lstStyle/>
        <a:p>
          <a:endParaRPr lang="en-US"/>
        </a:p>
      </dgm:t>
    </dgm:pt>
    <dgm:pt modelId="{52339150-9CCE-734D-98B1-9B6E21991BCF}">
      <dgm:prSet/>
      <dgm:spPr/>
      <dgm:t>
        <a:bodyPr/>
        <a:lstStyle/>
        <a:p>
          <a:r>
            <a:rPr lang="en-US" dirty="0"/>
            <a:t>Course Shell Available with Exception Report</a:t>
          </a:r>
        </a:p>
      </dgm:t>
    </dgm:pt>
    <dgm:pt modelId="{3C68E1A6-82C9-C84B-B991-D02456777BC5}" type="parTrans" cxnId="{06D44980-42A3-F74D-812B-896E58C10FA2}">
      <dgm:prSet/>
      <dgm:spPr/>
      <dgm:t>
        <a:bodyPr/>
        <a:lstStyle/>
        <a:p>
          <a:endParaRPr lang="en-US"/>
        </a:p>
      </dgm:t>
    </dgm:pt>
    <dgm:pt modelId="{71A5D24F-0213-C246-A08E-566BD96729D9}" type="sibTrans" cxnId="{06D44980-42A3-F74D-812B-896E58C10FA2}">
      <dgm:prSet/>
      <dgm:spPr/>
      <dgm:t>
        <a:bodyPr/>
        <a:lstStyle/>
        <a:p>
          <a:endParaRPr lang="en-US"/>
        </a:p>
      </dgm:t>
    </dgm:pt>
    <dgm:pt modelId="{700C2053-D08C-AE48-B5C2-CA75802DDB92}">
      <dgm:prSet/>
      <dgm:spPr/>
      <dgm:t>
        <a:bodyPr/>
        <a:lstStyle/>
        <a:p>
          <a:r>
            <a:rPr lang="en-US" dirty="0"/>
            <a:t>Instructor Training </a:t>
          </a:r>
        </a:p>
        <a:p>
          <a:r>
            <a:rPr lang="en-US" dirty="0"/>
            <a:t>On-demand ID services</a:t>
          </a:r>
        </a:p>
      </dgm:t>
    </dgm:pt>
    <dgm:pt modelId="{83270929-5DA7-CE4D-8429-22E1506375A3}" type="parTrans" cxnId="{633C014C-B8D9-A147-BC3A-33F68D984704}">
      <dgm:prSet/>
      <dgm:spPr/>
      <dgm:t>
        <a:bodyPr/>
        <a:lstStyle/>
        <a:p>
          <a:endParaRPr lang="en-US"/>
        </a:p>
      </dgm:t>
    </dgm:pt>
    <dgm:pt modelId="{C013D245-5015-DD4A-8A14-FA39669CE07C}" type="sibTrans" cxnId="{633C014C-B8D9-A147-BC3A-33F68D984704}">
      <dgm:prSet/>
      <dgm:spPr/>
      <dgm:t>
        <a:bodyPr/>
        <a:lstStyle/>
        <a:p>
          <a:endParaRPr lang="en-US"/>
        </a:p>
      </dgm:t>
    </dgm:pt>
    <dgm:pt modelId="{CFB314DE-3ACC-384D-8763-6775C1C5D120}">
      <dgm:prSet/>
      <dgm:spPr/>
      <dgm:t>
        <a:bodyPr/>
        <a:lstStyle/>
        <a:p>
          <a:r>
            <a:rPr lang="en-US" dirty="0"/>
            <a:t>Course Approval</a:t>
          </a:r>
        </a:p>
      </dgm:t>
    </dgm:pt>
    <dgm:pt modelId="{F849CDAA-B479-7145-8F1C-AC612454FEBC}" type="parTrans" cxnId="{2B33A741-F11C-9E44-8D70-559BB2275FB1}">
      <dgm:prSet/>
      <dgm:spPr/>
      <dgm:t>
        <a:bodyPr/>
        <a:lstStyle/>
        <a:p>
          <a:endParaRPr lang="en-US"/>
        </a:p>
      </dgm:t>
    </dgm:pt>
    <dgm:pt modelId="{C6C20C78-45B5-A241-AD8B-73FDB4286D4A}" type="sibTrans" cxnId="{2B33A741-F11C-9E44-8D70-559BB2275FB1}">
      <dgm:prSet/>
      <dgm:spPr/>
      <dgm:t>
        <a:bodyPr/>
        <a:lstStyle/>
        <a:p>
          <a:endParaRPr lang="en-US"/>
        </a:p>
      </dgm:t>
    </dgm:pt>
    <dgm:pt modelId="{9222F80D-6C77-7446-ADFE-B5B2F7188000}">
      <dgm:prSet/>
      <dgm:spPr/>
      <dgm:t>
        <a:bodyPr/>
        <a:lstStyle/>
        <a:p>
          <a:r>
            <a:rPr lang="en-US" dirty="0"/>
            <a:t>Course Archive Developed</a:t>
          </a:r>
        </a:p>
      </dgm:t>
    </dgm:pt>
    <dgm:pt modelId="{211ED847-82C9-A941-9A44-AEA5F08401B1}" type="parTrans" cxnId="{34D5FAB1-B738-1E4A-AF9D-9213200F6F33}">
      <dgm:prSet/>
      <dgm:spPr/>
      <dgm:t>
        <a:bodyPr/>
        <a:lstStyle/>
        <a:p>
          <a:endParaRPr lang="en-US"/>
        </a:p>
      </dgm:t>
    </dgm:pt>
    <dgm:pt modelId="{1B445D52-4CB8-7C41-B9B0-3775B569C68C}" type="sibTrans" cxnId="{34D5FAB1-B738-1E4A-AF9D-9213200F6F33}">
      <dgm:prSet/>
      <dgm:spPr/>
      <dgm:t>
        <a:bodyPr/>
        <a:lstStyle/>
        <a:p>
          <a:endParaRPr lang="en-US"/>
        </a:p>
      </dgm:t>
    </dgm:pt>
    <dgm:pt modelId="{2B731149-74FD-154F-96A9-E0C7CC4A64A9}" type="pres">
      <dgm:prSet presAssocID="{6F1B9F2B-7387-5D42-B339-9FB50CF0BFCF}" presName="Name0" presStyleCnt="0">
        <dgm:presLayoutVars>
          <dgm:dir/>
          <dgm:resizeHandles val="exact"/>
        </dgm:presLayoutVars>
      </dgm:prSet>
      <dgm:spPr/>
    </dgm:pt>
    <dgm:pt modelId="{2D3CF3E0-FAAB-3D45-B89C-E6227349231B}" type="pres">
      <dgm:prSet presAssocID="{42A1CD84-B1EE-9C45-88CD-77317A70393A}" presName="node" presStyleLbl="node1" presStyleIdx="0" presStyleCnt="7">
        <dgm:presLayoutVars>
          <dgm:bulletEnabled val="1"/>
        </dgm:presLayoutVars>
      </dgm:prSet>
      <dgm:spPr/>
    </dgm:pt>
    <dgm:pt modelId="{AF2FDCF5-484A-8B44-83C1-BF751F44B1E6}" type="pres">
      <dgm:prSet presAssocID="{B6D943C2-182A-A74E-9ED3-1F91DB2615E0}" presName="sibTrans" presStyleLbl="sibTrans1D1" presStyleIdx="0" presStyleCnt="6"/>
      <dgm:spPr/>
    </dgm:pt>
    <dgm:pt modelId="{4F7EB672-3B3F-0C42-928F-770679C798F4}" type="pres">
      <dgm:prSet presAssocID="{B6D943C2-182A-A74E-9ED3-1F91DB2615E0}" presName="connectorText" presStyleLbl="sibTrans1D1" presStyleIdx="0" presStyleCnt="6"/>
      <dgm:spPr/>
    </dgm:pt>
    <dgm:pt modelId="{1DAF7420-95F5-2E4E-B34C-577B2987318A}" type="pres">
      <dgm:prSet presAssocID="{702FF385-7096-EA42-926C-D44A625AE71C}" presName="node" presStyleLbl="node1" presStyleIdx="1" presStyleCnt="7">
        <dgm:presLayoutVars>
          <dgm:bulletEnabled val="1"/>
        </dgm:presLayoutVars>
      </dgm:prSet>
      <dgm:spPr/>
    </dgm:pt>
    <dgm:pt modelId="{5673BD54-2227-EB49-918E-B7F740A1888B}" type="pres">
      <dgm:prSet presAssocID="{6E70D38E-EE6B-E041-A051-5B0379212189}" presName="sibTrans" presStyleLbl="sibTrans1D1" presStyleIdx="1" presStyleCnt="6"/>
      <dgm:spPr/>
    </dgm:pt>
    <dgm:pt modelId="{534B04C8-45C6-F347-B9B3-3ADF3D50356D}" type="pres">
      <dgm:prSet presAssocID="{6E70D38E-EE6B-E041-A051-5B0379212189}" presName="connectorText" presStyleLbl="sibTrans1D1" presStyleIdx="1" presStyleCnt="6"/>
      <dgm:spPr/>
    </dgm:pt>
    <dgm:pt modelId="{B0CB35B9-39F9-164E-AE86-6F8D17BBED2E}" type="pres">
      <dgm:prSet presAssocID="{6DDC30C0-65EA-AC4F-A608-651F37B7A4E7}" presName="node" presStyleLbl="node1" presStyleIdx="2" presStyleCnt="7">
        <dgm:presLayoutVars>
          <dgm:bulletEnabled val="1"/>
        </dgm:presLayoutVars>
      </dgm:prSet>
      <dgm:spPr/>
    </dgm:pt>
    <dgm:pt modelId="{E7DFD438-138A-9F41-B0AC-4463110072A1}" type="pres">
      <dgm:prSet presAssocID="{92C17A5C-A69C-1443-9BD8-C94EEE0FE17F}" presName="sibTrans" presStyleLbl="sibTrans1D1" presStyleIdx="2" presStyleCnt="6"/>
      <dgm:spPr/>
    </dgm:pt>
    <dgm:pt modelId="{23B0C1C7-0637-BD4D-81BE-2702A144E730}" type="pres">
      <dgm:prSet presAssocID="{92C17A5C-A69C-1443-9BD8-C94EEE0FE17F}" presName="connectorText" presStyleLbl="sibTrans1D1" presStyleIdx="2" presStyleCnt="6"/>
      <dgm:spPr/>
    </dgm:pt>
    <dgm:pt modelId="{E2515D38-5AE2-FC49-A1F4-27D8B439DC1A}" type="pres">
      <dgm:prSet presAssocID="{52339150-9CCE-734D-98B1-9B6E21991BCF}" presName="node" presStyleLbl="node1" presStyleIdx="3" presStyleCnt="7">
        <dgm:presLayoutVars>
          <dgm:bulletEnabled val="1"/>
        </dgm:presLayoutVars>
      </dgm:prSet>
      <dgm:spPr/>
    </dgm:pt>
    <dgm:pt modelId="{0156089C-6D3C-2B43-82C0-3DB2EA115BA4}" type="pres">
      <dgm:prSet presAssocID="{71A5D24F-0213-C246-A08E-566BD96729D9}" presName="sibTrans" presStyleLbl="sibTrans1D1" presStyleIdx="3" presStyleCnt="6"/>
      <dgm:spPr/>
    </dgm:pt>
    <dgm:pt modelId="{A30E8BC5-D5FA-9443-AB60-C2CDBEADA2D8}" type="pres">
      <dgm:prSet presAssocID="{71A5D24F-0213-C246-A08E-566BD96729D9}" presName="connectorText" presStyleLbl="sibTrans1D1" presStyleIdx="3" presStyleCnt="6"/>
      <dgm:spPr/>
    </dgm:pt>
    <dgm:pt modelId="{C0000E06-D105-0747-A906-EC4DA26CB02C}" type="pres">
      <dgm:prSet presAssocID="{700C2053-D08C-AE48-B5C2-CA75802DDB92}" presName="node" presStyleLbl="node1" presStyleIdx="4" presStyleCnt="7">
        <dgm:presLayoutVars>
          <dgm:bulletEnabled val="1"/>
        </dgm:presLayoutVars>
      </dgm:prSet>
      <dgm:spPr/>
    </dgm:pt>
    <dgm:pt modelId="{548B3A9F-8FD9-DA4A-8551-625F4A1AADED}" type="pres">
      <dgm:prSet presAssocID="{C013D245-5015-DD4A-8A14-FA39669CE07C}" presName="sibTrans" presStyleLbl="sibTrans1D1" presStyleIdx="4" presStyleCnt="6"/>
      <dgm:spPr/>
    </dgm:pt>
    <dgm:pt modelId="{2161BE4B-99B3-CD4E-9B8C-93A16157D4FC}" type="pres">
      <dgm:prSet presAssocID="{C013D245-5015-DD4A-8A14-FA39669CE07C}" presName="connectorText" presStyleLbl="sibTrans1D1" presStyleIdx="4" presStyleCnt="6"/>
      <dgm:spPr/>
    </dgm:pt>
    <dgm:pt modelId="{F46F2A0E-BC1A-1944-B5F5-E463A2905E25}" type="pres">
      <dgm:prSet presAssocID="{CFB314DE-3ACC-384D-8763-6775C1C5D120}" presName="node" presStyleLbl="node1" presStyleIdx="5" presStyleCnt="7">
        <dgm:presLayoutVars>
          <dgm:bulletEnabled val="1"/>
        </dgm:presLayoutVars>
      </dgm:prSet>
      <dgm:spPr/>
    </dgm:pt>
    <dgm:pt modelId="{C217E63F-EA18-184D-8548-9D776C86C805}" type="pres">
      <dgm:prSet presAssocID="{C6C20C78-45B5-A241-AD8B-73FDB4286D4A}" presName="sibTrans" presStyleLbl="sibTrans1D1" presStyleIdx="5" presStyleCnt="6"/>
      <dgm:spPr/>
    </dgm:pt>
    <dgm:pt modelId="{87E9CD22-23CE-2A47-B238-9D8B8081301E}" type="pres">
      <dgm:prSet presAssocID="{C6C20C78-45B5-A241-AD8B-73FDB4286D4A}" presName="connectorText" presStyleLbl="sibTrans1D1" presStyleIdx="5" presStyleCnt="6"/>
      <dgm:spPr/>
    </dgm:pt>
    <dgm:pt modelId="{36D81A45-CE05-4C4C-A27B-3EE97E58CAD9}" type="pres">
      <dgm:prSet presAssocID="{9222F80D-6C77-7446-ADFE-B5B2F7188000}" presName="node" presStyleLbl="node1" presStyleIdx="6" presStyleCnt="7">
        <dgm:presLayoutVars>
          <dgm:bulletEnabled val="1"/>
        </dgm:presLayoutVars>
      </dgm:prSet>
      <dgm:spPr/>
    </dgm:pt>
  </dgm:ptLst>
  <dgm:cxnLst>
    <dgm:cxn modelId="{6CED6D12-A094-064D-ABAD-FB6428AFB4C6}" type="presOf" srcId="{C013D245-5015-DD4A-8A14-FA39669CE07C}" destId="{548B3A9F-8FD9-DA4A-8551-625F4A1AADED}" srcOrd="0" destOrd="0" presId="urn:microsoft.com/office/officeart/2005/8/layout/bProcess3"/>
    <dgm:cxn modelId="{C47AF618-E3FC-2D43-A8E6-9409D4E0D96C}" type="presOf" srcId="{6E70D38E-EE6B-E041-A051-5B0379212189}" destId="{5673BD54-2227-EB49-918E-B7F740A1888B}" srcOrd="0" destOrd="0" presId="urn:microsoft.com/office/officeart/2005/8/layout/bProcess3"/>
    <dgm:cxn modelId="{35E2271E-F3A9-5747-B11C-91B4AE84770D}" type="presOf" srcId="{52339150-9CCE-734D-98B1-9B6E21991BCF}" destId="{E2515D38-5AE2-FC49-A1F4-27D8B439DC1A}" srcOrd="0" destOrd="0" presId="urn:microsoft.com/office/officeart/2005/8/layout/bProcess3"/>
    <dgm:cxn modelId="{1D878620-C321-EF44-9FD3-8E89A25B755A}" type="presOf" srcId="{702FF385-7096-EA42-926C-D44A625AE71C}" destId="{1DAF7420-95F5-2E4E-B34C-577B2987318A}" srcOrd="0" destOrd="0" presId="urn:microsoft.com/office/officeart/2005/8/layout/bProcess3"/>
    <dgm:cxn modelId="{030A9E23-F584-6E4F-9400-A01A4AD9D489}" type="presOf" srcId="{C6C20C78-45B5-A241-AD8B-73FDB4286D4A}" destId="{C217E63F-EA18-184D-8548-9D776C86C805}" srcOrd="0" destOrd="0" presId="urn:microsoft.com/office/officeart/2005/8/layout/bProcess3"/>
    <dgm:cxn modelId="{674A3724-65A2-C545-BE4C-9CA043A1F87F}" srcId="{6F1B9F2B-7387-5D42-B339-9FB50CF0BFCF}" destId="{42A1CD84-B1EE-9C45-88CD-77317A70393A}" srcOrd="0" destOrd="0" parTransId="{9369800C-65CA-6242-B6C7-4B234911EB2B}" sibTransId="{B6D943C2-182A-A74E-9ED3-1F91DB2615E0}"/>
    <dgm:cxn modelId="{45261E28-A059-4D46-B20B-F40E5FEA147D}" type="presOf" srcId="{C013D245-5015-DD4A-8A14-FA39669CE07C}" destId="{2161BE4B-99B3-CD4E-9B8C-93A16157D4FC}" srcOrd="1" destOrd="0" presId="urn:microsoft.com/office/officeart/2005/8/layout/bProcess3"/>
    <dgm:cxn modelId="{2B33A741-F11C-9E44-8D70-559BB2275FB1}" srcId="{6F1B9F2B-7387-5D42-B339-9FB50CF0BFCF}" destId="{CFB314DE-3ACC-384D-8763-6775C1C5D120}" srcOrd="5" destOrd="0" parTransId="{F849CDAA-B479-7145-8F1C-AC612454FEBC}" sibTransId="{C6C20C78-45B5-A241-AD8B-73FDB4286D4A}"/>
    <dgm:cxn modelId="{85148242-6288-054D-B46B-CB448EB253D1}" type="presOf" srcId="{6F1B9F2B-7387-5D42-B339-9FB50CF0BFCF}" destId="{2B731149-74FD-154F-96A9-E0C7CC4A64A9}" srcOrd="0" destOrd="0" presId="urn:microsoft.com/office/officeart/2005/8/layout/bProcess3"/>
    <dgm:cxn modelId="{633C014C-B8D9-A147-BC3A-33F68D984704}" srcId="{6F1B9F2B-7387-5D42-B339-9FB50CF0BFCF}" destId="{700C2053-D08C-AE48-B5C2-CA75802DDB92}" srcOrd="4" destOrd="0" parTransId="{83270929-5DA7-CE4D-8429-22E1506375A3}" sibTransId="{C013D245-5015-DD4A-8A14-FA39669CE07C}"/>
    <dgm:cxn modelId="{7B694162-99DB-C24E-BCF7-B7090A441986}" type="presOf" srcId="{92C17A5C-A69C-1443-9BD8-C94EEE0FE17F}" destId="{E7DFD438-138A-9F41-B0AC-4463110072A1}" srcOrd="0" destOrd="0" presId="urn:microsoft.com/office/officeart/2005/8/layout/bProcess3"/>
    <dgm:cxn modelId="{C4697668-AE28-704D-A7E1-D6807843D929}" type="presOf" srcId="{71A5D24F-0213-C246-A08E-566BD96729D9}" destId="{A30E8BC5-D5FA-9443-AB60-C2CDBEADA2D8}" srcOrd="1" destOrd="0" presId="urn:microsoft.com/office/officeart/2005/8/layout/bProcess3"/>
    <dgm:cxn modelId="{9E9A3C6C-23B8-3B4C-BEEC-E30136344570}" type="presOf" srcId="{6DDC30C0-65EA-AC4F-A608-651F37B7A4E7}" destId="{B0CB35B9-39F9-164E-AE86-6F8D17BBED2E}" srcOrd="0" destOrd="0" presId="urn:microsoft.com/office/officeart/2005/8/layout/bProcess3"/>
    <dgm:cxn modelId="{06D44980-42A3-F74D-812B-896E58C10FA2}" srcId="{6F1B9F2B-7387-5D42-B339-9FB50CF0BFCF}" destId="{52339150-9CCE-734D-98B1-9B6E21991BCF}" srcOrd="3" destOrd="0" parTransId="{3C68E1A6-82C9-C84B-B991-D02456777BC5}" sibTransId="{71A5D24F-0213-C246-A08E-566BD96729D9}"/>
    <dgm:cxn modelId="{34B6F185-7402-E24A-8B8A-1827EE61FE38}" type="presOf" srcId="{9222F80D-6C77-7446-ADFE-B5B2F7188000}" destId="{36D81A45-CE05-4C4C-A27B-3EE97E58CAD9}" srcOrd="0" destOrd="0" presId="urn:microsoft.com/office/officeart/2005/8/layout/bProcess3"/>
    <dgm:cxn modelId="{5AD60B8E-595B-4446-8D32-F367D479F012}" type="presOf" srcId="{71A5D24F-0213-C246-A08E-566BD96729D9}" destId="{0156089C-6D3C-2B43-82C0-3DB2EA115BA4}" srcOrd="0" destOrd="0" presId="urn:microsoft.com/office/officeart/2005/8/layout/bProcess3"/>
    <dgm:cxn modelId="{E1A7AB91-91B4-9A45-A6DF-225DC02CB3C3}" srcId="{6F1B9F2B-7387-5D42-B339-9FB50CF0BFCF}" destId="{6DDC30C0-65EA-AC4F-A608-651F37B7A4E7}" srcOrd="2" destOrd="0" parTransId="{FE10E337-A84C-104C-96A1-83DCFE2B9878}" sibTransId="{92C17A5C-A69C-1443-9BD8-C94EEE0FE17F}"/>
    <dgm:cxn modelId="{67D88D95-0E0D-4443-B920-B7DBA0ABE96F}" srcId="{6F1B9F2B-7387-5D42-B339-9FB50CF0BFCF}" destId="{702FF385-7096-EA42-926C-D44A625AE71C}" srcOrd="1" destOrd="0" parTransId="{BE8DDDA4-DAEA-5744-9121-861C2E2BB937}" sibTransId="{6E70D38E-EE6B-E041-A051-5B0379212189}"/>
    <dgm:cxn modelId="{6050DDA3-D710-654D-8289-BE5401F96886}" type="presOf" srcId="{B6D943C2-182A-A74E-9ED3-1F91DB2615E0}" destId="{AF2FDCF5-484A-8B44-83C1-BF751F44B1E6}" srcOrd="0" destOrd="0" presId="urn:microsoft.com/office/officeart/2005/8/layout/bProcess3"/>
    <dgm:cxn modelId="{34D5FAB1-B738-1E4A-AF9D-9213200F6F33}" srcId="{6F1B9F2B-7387-5D42-B339-9FB50CF0BFCF}" destId="{9222F80D-6C77-7446-ADFE-B5B2F7188000}" srcOrd="6" destOrd="0" parTransId="{211ED847-82C9-A941-9A44-AEA5F08401B1}" sibTransId="{1B445D52-4CB8-7C41-B9B0-3775B569C68C}"/>
    <dgm:cxn modelId="{0B8156C5-340D-A74F-9B97-F1B7A295D7F2}" type="presOf" srcId="{6E70D38E-EE6B-E041-A051-5B0379212189}" destId="{534B04C8-45C6-F347-B9B3-3ADF3D50356D}" srcOrd="1" destOrd="0" presId="urn:microsoft.com/office/officeart/2005/8/layout/bProcess3"/>
    <dgm:cxn modelId="{B8DBACC5-B551-8A4B-BEA3-05C5C4DEDE25}" type="presOf" srcId="{C6C20C78-45B5-A241-AD8B-73FDB4286D4A}" destId="{87E9CD22-23CE-2A47-B238-9D8B8081301E}" srcOrd="1" destOrd="0" presId="urn:microsoft.com/office/officeart/2005/8/layout/bProcess3"/>
    <dgm:cxn modelId="{B82F14D0-73CA-8A48-8F7F-7BEF95C4EC5C}" type="presOf" srcId="{B6D943C2-182A-A74E-9ED3-1F91DB2615E0}" destId="{4F7EB672-3B3F-0C42-928F-770679C798F4}" srcOrd="1" destOrd="0" presId="urn:microsoft.com/office/officeart/2005/8/layout/bProcess3"/>
    <dgm:cxn modelId="{828DADE0-F2E0-7C41-97E8-ED53E9CDA994}" type="presOf" srcId="{42A1CD84-B1EE-9C45-88CD-77317A70393A}" destId="{2D3CF3E0-FAAB-3D45-B89C-E6227349231B}" srcOrd="0" destOrd="0" presId="urn:microsoft.com/office/officeart/2005/8/layout/bProcess3"/>
    <dgm:cxn modelId="{9E50FBF0-FAD5-3F43-B4A6-F22788EF70BF}" type="presOf" srcId="{700C2053-D08C-AE48-B5C2-CA75802DDB92}" destId="{C0000E06-D105-0747-A906-EC4DA26CB02C}" srcOrd="0" destOrd="0" presId="urn:microsoft.com/office/officeart/2005/8/layout/bProcess3"/>
    <dgm:cxn modelId="{9CA2BCF8-A626-DE42-A167-E2FDE8479378}" type="presOf" srcId="{CFB314DE-3ACC-384D-8763-6775C1C5D120}" destId="{F46F2A0E-BC1A-1944-B5F5-E463A2905E25}" srcOrd="0" destOrd="0" presId="urn:microsoft.com/office/officeart/2005/8/layout/bProcess3"/>
    <dgm:cxn modelId="{04386AFF-1F9D-FD4E-A396-0B1804C918D1}" type="presOf" srcId="{92C17A5C-A69C-1443-9BD8-C94EEE0FE17F}" destId="{23B0C1C7-0637-BD4D-81BE-2702A144E730}" srcOrd="1" destOrd="0" presId="urn:microsoft.com/office/officeart/2005/8/layout/bProcess3"/>
    <dgm:cxn modelId="{D1873E25-6A4D-9548-A22A-38E0451538F2}" type="presParOf" srcId="{2B731149-74FD-154F-96A9-E0C7CC4A64A9}" destId="{2D3CF3E0-FAAB-3D45-B89C-E6227349231B}" srcOrd="0" destOrd="0" presId="urn:microsoft.com/office/officeart/2005/8/layout/bProcess3"/>
    <dgm:cxn modelId="{0999B434-0F98-C843-8166-729BDCE9E0C2}" type="presParOf" srcId="{2B731149-74FD-154F-96A9-E0C7CC4A64A9}" destId="{AF2FDCF5-484A-8B44-83C1-BF751F44B1E6}" srcOrd="1" destOrd="0" presId="urn:microsoft.com/office/officeart/2005/8/layout/bProcess3"/>
    <dgm:cxn modelId="{ED9AB34F-C87D-184A-8145-42014C573563}" type="presParOf" srcId="{AF2FDCF5-484A-8B44-83C1-BF751F44B1E6}" destId="{4F7EB672-3B3F-0C42-928F-770679C798F4}" srcOrd="0" destOrd="0" presId="urn:microsoft.com/office/officeart/2005/8/layout/bProcess3"/>
    <dgm:cxn modelId="{4CF750A1-6859-DF4F-B4A1-D7B0C719FA98}" type="presParOf" srcId="{2B731149-74FD-154F-96A9-E0C7CC4A64A9}" destId="{1DAF7420-95F5-2E4E-B34C-577B2987318A}" srcOrd="2" destOrd="0" presId="urn:microsoft.com/office/officeart/2005/8/layout/bProcess3"/>
    <dgm:cxn modelId="{BE5BDEB0-8629-DE4A-A20A-194F1A8DBB92}" type="presParOf" srcId="{2B731149-74FD-154F-96A9-E0C7CC4A64A9}" destId="{5673BD54-2227-EB49-918E-B7F740A1888B}" srcOrd="3" destOrd="0" presId="urn:microsoft.com/office/officeart/2005/8/layout/bProcess3"/>
    <dgm:cxn modelId="{4C21449E-1CC2-834E-A99A-16E5A88F3FF4}" type="presParOf" srcId="{5673BD54-2227-EB49-918E-B7F740A1888B}" destId="{534B04C8-45C6-F347-B9B3-3ADF3D50356D}" srcOrd="0" destOrd="0" presId="urn:microsoft.com/office/officeart/2005/8/layout/bProcess3"/>
    <dgm:cxn modelId="{829B3C5A-9F63-2B49-8D84-6F8D317372F8}" type="presParOf" srcId="{2B731149-74FD-154F-96A9-E0C7CC4A64A9}" destId="{B0CB35B9-39F9-164E-AE86-6F8D17BBED2E}" srcOrd="4" destOrd="0" presId="urn:microsoft.com/office/officeart/2005/8/layout/bProcess3"/>
    <dgm:cxn modelId="{13DB61AA-A4B6-1F45-8983-D8446CF58A46}" type="presParOf" srcId="{2B731149-74FD-154F-96A9-E0C7CC4A64A9}" destId="{E7DFD438-138A-9F41-B0AC-4463110072A1}" srcOrd="5" destOrd="0" presId="urn:microsoft.com/office/officeart/2005/8/layout/bProcess3"/>
    <dgm:cxn modelId="{C7D9FC60-B51D-D94B-87E7-3A599B7D570E}" type="presParOf" srcId="{E7DFD438-138A-9F41-B0AC-4463110072A1}" destId="{23B0C1C7-0637-BD4D-81BE-2702A144E730}" srcOrd="0" destOrd="0" presId="urn:microsoft.com/office/officeart/2005/8/layout/bProcess3"/>
    <dgm:cxn modelId="{1F6E7138-EABD-1440-9C50-FF6A7C2F2C26}" type="presParOf" srcId="{2B731149-74FD-154F-96A9-E0C7CC4A64A9}" destId="{E2515D38-5AE2-FC49-A1F4-27D8B439DC1A}" srcOrd="6" destOrd="0" presId="urn:microsoft.com/office/officeart/2005/8/layout/bProcess3"/>
    <dgm:cxn modelId="{597E7E47-5905-CD45-B44B-4743D6AB8D5A}" type="presParOf" srcId="{2B731149-74FD-154F-96A9-E0C7CC4A64A9}" destId="{0156089C-6D3C-2B43-82C0-3DB2EA115BA4}" srcOrd="7" destOrd="0" presId="urn:microsoft.com/office/officeart/2005/8/layout/bProcess3"/>
    <dgm:cxn modelId="{4C8E618A-5EBF-B84E-86FD-8C53FFC4A86D}" type="presParOf" srcId="{0156089C-6D3C-2B43-82C0-3DB2EA115BA4}" destId="{A30E8BC5-D5FA-9443-AB60-C2CDBEADA2D8}" srcOrd="0" destOrd="0" presId="urn:microsoft.com/office/officeart/2005/8/layout/bProcess3"/>
    <dgm:cxn modelId="{BD946933-5FBA-4E47-ACB2-C7FDA8B519E2}" type="presParOf" srcId="{2B731149-74FD-154F-96A9-E0C7CC4A64A9}" destId="{C0000E06-D105-0747-A906-EC4DA26CB02C}" srcOrd="8" destOrd="0" presId="urn:microsoft.com/office/officeart/2005/8/layout/bProcess3"/>
    <dgm:cxn modelId="{385EE78C-B98F-0B41-A684-2E5CBA8CCDE8}" type="presParOf" srcId="{2B731149-74FD-154F-96A9-E0C7CC4A64A9}" destId="{548B3A9F-8FD9-DA4A-8551-625F4A1AADED}" srcOrd="9" destOrd="0" presId="urn:microsoft.com/office/officeart/2005/8/layout/bProcess3"/>
    <dgm:cxn modelId="{EECA2325-8EC4-3043-AED9-A460630BEF01}" type="presParOf" srcId="{548B3A9F-8FD9-DA4A-8551-625F4A1AADED}" destId="{2161BE4B-99B3-CD4E-9B8C-93A16157D4FC}" srcOrd="0" destOrd="0" presId="urn:microsoft.com/office/officeart/2005/8/layout/bProcess3"/>
    <dgm:cxn modelId="{4120DB9D-2B58-3342-954E-D4ADC88F37DB}" type="presParOf" srcId="{2B731149-74FD-154F-96A9-E0C7CC4A64A9}" destId="{F46F2A0E-BC1A-1944-B5F5-E463A2905E25}" srcOrd="10" destOrd="0" presId="urn:microsoft.com/office/officeart/2005/8/layout/bProcess3"/>
    <dgm:cxn modelId="{E644A212-18A6-C74E-AB56-FFE8284A4C50}" type="presParOf" srcId="{2B731149-74FD-154F-96A9-E0C7CC4A64A9}" destId="{C217E63F-EA18-184D-8548-9D776C86C805}" srcOrd="11" destOrd="0" presId="urn:microsoft.com/office/officeart/2005/8/layout/bProcess3"/>
    <dgm:cxn modelId="{B0610A0E-6E4D-F344-A147-8D2598A1307D}" type="presParOf" srcId="{C217E63F-EA18-184D-8548-9D776C86C805}" destId="{87E9CD22-23CE-2A47-B238-9D8B8081301E}" srcOrd="0" destOrd="0" presId="urn:microsoft.com/office/officeart/2005/8/layout/bProcess3"/>
    <dgm:cxn modelId="{402700BA-323B-1243-AA68-AB0A4CEE7D41}" type="presParOf" srcId="{2B731149-74FD-154F-96A9-E0C7CC4A64A9}" destId="{36D81A45-CE05-4C4C-A27B-3EE97E58CAD9}" srcOrd="12"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5CD971-9EFE-440B-8546-F10D868526B1}"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4BEE5DB2-BFE2-49FE-8271-2320C9745C45}">
      <dgm:prSet phldrT="[Text]" custT="1"/>
      <dgm:spPr>
        <a:solidFill>
          <a:srgbClr val="0070C0"/>
        </a:solidFill>
      </dgm:spPr>
      <dgm:t>
        <a:bodyPr/>
        <a:lstStyle/>
        <a:p>
          <a:pPr algn="l">
            <a:lnSpc>
              <a:spcPct val="100000"/>
            </a:lnSpc>
          </a:pPr>
          <a:r>
            <a:rPr lang="en-US" sz="1400" dirty="0"/>
            <a:t>Fall 2020 - ~1800</a:t>
          </a:r>
        </a:p>
      </dgm:t>
    </dgm:pt>
    <dgm:pt modelId="{CA52B2D5-D004-44CF-8388-01B92AF6AEC7}" type="parTrans" cxnId="{8005D68E-1A77-4FB9-A051-756084123C71}">
      <dgm:prSet/>
      <dgm:spPr/>
      <dgm:t>
        <a:bodyPr/>
        <a:lstStyle/>
        <a:p>
          <a:endParaRPr lang="en-US"/>
        </a:p>
      </dgm:t>
    </dgm:pt>
    <dgm:pt modelId="{5D0C0E75-485C-434D-BA29-8212757E2490}" type="sibTrans" cxnId="{8005D68E-1A77-4FB9-A051-756084123C71}">
      <dgm:prSet/>
      <dgm:spPr/>
      <dgm:t>
        <a:bodyPr/>
        <a:lstStyle/>
        <a:p>
          <a:endParaRPr lang="en-US"/>
        </a:p>
      </dgm:t>
    </dgm:pt>
    <dgm:pt modelId="{CB5B0922-F140-4F89-B2C6-448043DAFB59}">
      <dgm:prSet phldrT="[Text]" custT="1"/>
      <dgm:spPr/>
      <dgm:t>
        <a:bodyPr/>
        <a:lstStyle/>
        <a:p>
          <a:r>
            <a:rPr lang="en-US" sz="1050" dirty="0">
              <a:highlight>
                <a:srgbClr val="00FF00"/>
              </a:highlight>
            </a:rPr>
            <a:t>RBS, LSN, </a:t>
          </a:r>
        </a:p>
        <a:p>
          <a:r>
            <a:rPr lang="en-US" sz="1050" dirty="0">
              <a:highlight>
                <a:srgbClr val="00FF00"/>
              </a:highlight>
            </a:rPr>
            <a:t>GSN</a:t>
          </a:r>
        </a:p>
        <a:p>
          <a:r>
            <a:rPr lang="en-US" sz="1050" dirty="0">
              <a:highlight>
                <a:srgbClr val="00FF00"/>
              </a:highlight>
            </a:rPr>
            <a:t>SCJ, SPAA</a:t>
          </a:r>
        </a:p>
        <a:p>
          <a:r>
            <a:rPr lang="en-US" sz="1050" dirty="0"/>
            <a:t>SCI, BSP, EMSP</a:t>
          </a:r>
        </a:p>
        <a:p>
          <a:r>
            <a:rPr lang="en-US" sz="1050" dirty="0"/>
            <a:t>GSAPP, GSE</a:t>
          </a:r>
        </a:p>
        <a:p>
          <a:r>
            <a:rPr lang="en-US" sz="1050" dirty="0"/>
            <a:t>MGSA, OP, SOE</a:t>
          </a:r>
        </a:p>
        <a:p>
          <a:r>
            <a:rPr lang="en-US" sz="1050" dirty="0"/>
            <a:t>SMLR</a:t>
          </a:r>
        </a:p>
        <a:p>
          <a:endParaRPr lang="en-US" sz="1050" dirty="0"/>
        </a:p>
      </dgm:t>
    </dgm:pt>
    <dgm:pt modelId="{A5455FB8-1316-4595-BFC2-61B7377C7513}" type="parTrans" cxnId="{16C4ECBF-037A-4456-B233-77D7664F1526}">
      <dgm:prSet/>
      <dgm:spPr/>
      <dgm:t>
        <a:bodyPr/>
        <a:lstStyle/>
        <a:p>
          <a:endParaRPr lang="en-US"/>
        </a:p>
      </dgm:t>
    </dgm:pt>
    <dgm:pt modelId="{0ACF3D6F-2E0C-45FC-9F96-4DEC5B65FA84}" type="sibTrans" cxnId="{16C4ECBF-037A-4456-B233-77D7664F1526}">
      <dgm:prSet/>
      <dgm:spPr/>
      <dgm:t>
        <a:bodyPr/>
        <a:lstStyle/>
        <a:p>
          <a:endParaRPr lang="en-US"/>
        </a:p>
      </dgm:t>
    </dgm:pt>
    <dgm:pt modelId="{090FA650-7E8F-4C43-B366-9E66C1AD90C9}">
      <dgm:prSet phldrT="[Text]" custT="1"/>
      <dgm:spPr>
        <a:solidFill>
          <a:srgbClr val="00B050"/>
        </a:solidFill>
      </dgm:spPr>
      <dgm:t>
        <a:bodyPr/>
        <a:lstStyle/>
        <a:p>
          <a:r>
            <a:rPr lang="en-US" sz="1400" dirty="0"/>
            <a:t>Spring 2021 - ~2520</a:t>
          </a:r>
        </a:p>
      </dgm:t>
    </dgm:pt>
    <dgm:pt modelId="{0303EBF5-F445-4578-877F-D4D6F1691D2B}" type="parTrans" cxnId="{CD037D44-AE42-4E7D-A129-58847425BE87}">
      <dgm:prSet/>
      <dgm:spPr/>
      <dgm:t>
        <a:bodyPr/>
        <a:lstStyle/>
        <a:p>
          <a:endParaRPr lang="en-US"/>
        </a:p>
      </dgm:t>
    </dgm:pt>
    <dgm:pt modelId="{F3430A4E-54D6-4799-9550-A3F1D10F644B}" type="sibTrans" cxnId="{CD037D44-AE42-4E7D-A129-58847425BE87}">
      <dgm:prSet/>
      <dgm:spPr/>
      <dgm:t>
        <a:bodyPr/>
        <a:lstStyle/>
        <a:p>
          <a:endParaRPr lang="en-US"/>
        </a:p>
      </dgm:t>
    </dgm:pt>
    <dgm:pt modelId="{E7A0CB95-C090-4554-93F1-C423419D62C8}">
      <dgm:prSet phldrT="[Text]" custT="1"/>
      <dgm:spPr/>
      <dgm:t>
        <a:bodyPr/>
        <a:lstStyle/>
        <a:p>
          <a:r>
            <a:rPr lang="en-US" sz="1200" dirty="0">
              <a:highlight>
                <a:srgbClr val="00FF00"/>
              </a:highlight>
            </a:rPr>
            <a:t>RBS</a:t>
          </a:r>
        </a:p>
        <a:p>
          <a:r>
            <a:rPr lang="en-US" sz="1200" dirty="0">
              <a:highlight>
                <a:srgbClr val="00FF00"/>
              </a:highlight>
            </a:rPr>
            <a:t>GSN, SASN</a:t>
          </a:r>
        </a:p>
        <a:p>
          <a:r>
            <a:rPr lang="en-US" sz="1200" dirty="0">
              <a:highlight>
                <a:srgbClr val="00FF00"/>
              </a:highlight>
            </a:rPr>
            <a:t>SCJ, SPAA</a:t>
          </a:r>
        </a:p>
        <a:p>
          <a:r>
            <a:rPr lang="en-US" sz="1200" dirty="0"/>
            <a:t>BSP, EMSP</a:t>
          </a:r>
        </a:p>
        <a:p>
          <a:r>
            <a:rPr lang="en-US" sz="1200" dirty="0"/>
            <a:t>GSAPP, GSE</a:t>
          </a:r>
        </a:p>
        <a:p>
          <a:r>
            <a:rPr lang="en-US" sz="1200" dirty="0"/>
            <a:t>MGSA, OP, SOE</a:t>
          </a:r>
        </a:p>
        <a:p>
          <a:r>
            <a:rPr lang="en-US" sz="1200" dirty="0"/>
            <a:t>SMLR</a:t>
          </a:r>
        </a:p>
        <a:p>
          <a:r>
            <a:rPr lang="en-US" sz="1200" dirty="0"/>
            <a:t>SEBS, SSW</a:t>
          </a:r>
        </a:p>
        <a:p>
          <a:r>
            <a:rPr lang="en-US" sz="1200" dirty="0"/>
            <a:t>SAS</a:t>
          </a:r>
        </a:p>
      </dgm:t>
    </dgm:pt>
    <dgm:pt modelId="{A84A602D-EE4E-484E-B858-3849840F73BD}" type="parTrans" cxnId="{1401F6DD-911E-45D0-8FF4-5E9CB5DA2373}">
      <dgm:prSet/>
      <dgm:spPr/>
      <dgm:t>
        <a:bodyPr/>
        <a:lstStyle/>
        <a:p>
          <a:endParaRPr lang="en-US"/>
        </a:p>
      </dgm:t>
    </dgm:pt>
    <dgm:pt modelId="{E0AF8D61-8809-412A-8CD8-0BA119839993}" type="sibTrans" cxnId="{1401F6DD-911E-45D0-8FF4-5E9CB5DA2373}">
      <dgm:prSet/>
      <dgm:spPr/>
      <dgm:t>
        <a:bodyPr/>
        <a:lstStyle/>
        <a:p>
          <a:endParaRPr lang="en-US"/>
        </a:p>
      </dgm:t>
    </dgm:pt>
    <dgm:pt modelId="{E478D873-E09B-4FFC-9C94-6F0D90D37029}">
      <dgm:prSet phldrT="[Text]" custT="1"/>
      <dgm:spPr>
        <a:solidFill>
          <a:srgbClr val="FFC000"/>
        </a:solidFill>
      </dgm:spPr>
      <dgm:t>
        <a:bodyPr/>
        <a:lstStyle/>
        <a:p>
          <a:r>
            <a:rPr lang="en-US" sz="1400" dirty="0"/>
            <a:t>Fall 2021 - TBD</a:t>
          </a:r>
        </a:p>
      </dgm:t>
    </dgm:pt>
    <dgm:pt modelId="{EF4AC4D2-69E9-42B8-95CF-1A5958F9874E}" type="parTrans" cxnId="{ABFF8DBF-F0D2-4EFE-8AF9-E1DDBBDC646B}">
      <dgm:prSet/>
      <dgm:spPr/>
      <dgm:t>
        <a:bodyPr/>
        <a:lstStyle/>
        <a:p>
          <a:endParaRPr lang="en-US"/>
        </a:p>
      </dgm:t>
    </dgm:pt>
    <dgm:pt modelId="{AC0876A9-BF09-46BE-9161-F5539E3CE93C}" type="sibTrans" cxnId="{ABFF8DBF-F0D2-4EFE-8AF9-E1DDBBDC646B}">
      <dgm:prSet/>
      <dgm:spPr/>
      <dgm:t>
        <a:bodyPr/>
        <a:lstStyle/>
        <a:p>
          <a:endParaRPr lang="en-US"/>
        </a:p>
      </dgm:t>
    </dgm:pt>
    <dgm:pt modelId="{E4311E93-FFCF-4CCB-99EE-14B8677C64C0}">
      <dgm:prSet phldrT="[Text]" custT="1"/>
      <dgm:spPr/>
      <dgm:t>
        <a:bodyPr/>
        <a:lstStyle/>
        <a:p>
          <a:r>
            <a:rPr lang="en-US" sz="1200" dirty="0">
              <a:highlight>
                <a:srgbClr val="00FF00"/>
              </a:highlight>
            </a:rPr>
            <a:t>SASN</a:t>
          </a:r>
        </a:p>
        <a:p>
          <a:r>
            <a:rPr lang="en-US" sz="1200" dirty="0"/>
            <a:t>SEBS, SSW</a:t>
          </a:r>
        </a:p>
        <a:p>
          <a:r>
            <a:rPr lang="en-US" sz="1200" dirty="0"/>
            <a:t>SAS</a:t>
          </a:r>
        </a:p>
      </dgm:t>
    </dgm:pt>
    <dgm:pt modelId="{FC0CF156-A237-4697-866C-FC124D42F8EE}" type="parTrans" cxnId="{D48FF34A-AFEC-47FF-BA9E-261D5640ABD8}">
      <dgm:prSet/>
      <dgm:spPr/>
      <dgm:t>
        <a:bodyPr/>
        <a:lstStyle/>
        <a:p>
          <a:endParaRPr lang="en-US"/>
        </a:p>
      </dgm:t>
    </dgm:pt>
    <dgm:pt modelId="{C68A6D46-BE8C-497A-BDD8-F53F24C1EAEA}" type="sibTrans" cxnId="{D48FF34A-AFEC-47FF-BA9E-261D5640ABD8}">
      <dgm:prSet/>
      <dgm:spPr/>
      <dgm:t>
        <a:bodyPr/>
        <a:lstStyle/>
        <a:p>
          <a:endParaRPr lang="en-US"/>
        </a:p>
      </dgm:t>
    </dgm:pt>
    <dgm:pt modelId="{7D1D3B37-DFC4-4F06-B952-A0D1626C4401}">
      <dgm:prSet phldrT="[Text]" custT="1"/>
      <dgm:spPr>
        <a:solidFill>
          <a:srgbClr val="002060"/>
        </a:solidFill>
      </dgm:spPr>
      <dgm:t>
        <a:bodyPr/>
        <a:lstStyle/>
        <a:p>
          <a:r>
            <a:rPr lang="en-US" sz="1400" dirty="0"/>
            <a:t>Spring 2022 - TBD</a:t>
          </a:r>
        </a:p>
      </dgm:t>
    </dgm:pt>
    <dgm:pt modelId="{3EEB5BE9-FE4B-45E6-9B47-FEEA06E5294A}" type="parTrans" cxnId="{931BC6BE-48A8-4DBF-B0D8-434258AD1AE6}">
      <dgm:prSet/>
      <dgm:spPr/>
      <dgm:t>
        <a:bodyPr/>
        <a:lstStyle/>
        <a:p>
          <a:endParaRPr lang="en-US"/>
        </a:p>
      </dgm:t>
    </dgm:pt>
    <dgm:pt modelId="{AF14F6A9-A3A8-409E-A4B5-C7EF5087194F}" type="sibTrans" cxnId="{931BC6BE-48A8-4DBF-B0D8-434258AD1AE6}">
      <dgm:prSet/>
      <dgm:spPr/>
      <dgm:t>
        <a:bodyPr/>
        <a:lstStyle/>
        <a:p>
          <a:endParaRPr lang="en-US"/>
        </a:p>
      </dgm:t>
    </dgm:pt>
    <dgm:pt modelId="{C1367B2F-B3E8-48C1-8C8C-5495C9F1BC1B}">
      <dgm:prSet phldrT="[Text]" custT="1"/>
      <dgm:spPr/>
      <dgm:t>
        <a:bodyPr/>
        <a:lstStyle/>
        <a:p>
          <a:r>
            <a:rPr lang="en-US" sz="1200" dirty="0"/>
            <a:t>SAS</a:t>
          </a:r>
        </a:p>
      </dgm:t>
    </dgm:pt>
    <dgm:pt modelId="{7E3CA21E-0798-4438-BEEC-C041322BC2B8}" type="parTrans" cxnId="{FAC627C0-03CA-494C-9A60-E924251218D2}">
      <dgm:prSet/>
      <dgm:spPr/>
      <dgm:t>
        <a:bodyPr/>
        <a:lstStyle/>
        <a:p>
          <a:endParaRPr lang="en-US"/>
        </a:p>
      </dgm:t>
    </dgm:pt>
    <dgm:pt modelId="{7BD7B3E8-977B-4BA3-94AC-F33AA9C69A4E}" type="sibTrans" cxnId="{FAC627C0-03CA-494C-9A60-E924251218D2}">
      <dgm:prSet/>
      <dgm:spPr/>
      <dgm:t>
        <a:bodyPr/>
        <a:lstStyle/>
        <a:p>
          <a:endParaRPr lang="en-US"/>
        </a:p>
      </dgm:t>
    </dgm:pt>
    <dgm:pt modelId="{ED31441F-E0FB-4947-A8F9-4678202C406F}" type="pres">
      <dgm:prSet presAssocID="{965CD971-9EFE-440B-8546-F10D868526B1}" presName="Name0" presStyleCnt="0">
        <dgm:presLayoutVars>
          <dgm:chMax val="5"/>
          <dgm:chPref val="5"/>
          <dgm:dir/>
          <dgm:animLvl val="lvl"/>
        </dgm:presLayoutVars>
      </dgm:prSet>
      <dgm:spPr/>
    </dgm:pt>
    <dgm:pt modelId="{8F7F9655-9DA6-4C9F-9828-F6FE8199D6DE}" type="pres">
      <dgm:prSet presAssocID="{4BEE5DB2-BFE2-49FE-8271-2320C9745C45}" presName="parentText1" presStyleLbl="node1" presStyleIdx="0" presStyleCnt="4" custScaleX="33241" custScaleY="83078" custLinFactNeighborX="-46955" custLinFactNeighborY="8066">
        <dgm:presLayoutVars>
          <dgm:chMax/>
          <dgm:chPref val="3"/>
          <dgm:bulletEnabled val="1"/>
        </dgm:presLayoutVars>
      </dgm:prSet>
      <dgm:spPr/>
    </dgm:pt>
    <dgm:pt modelId="{D4809B3C-1612-4771-AE9F-138D1127A882}" type="pres">
      <dgm:prSet presAssocID="{4BEE5DB2-BFE2-49FE-8271-2320C9745C45}" presName="childText1" presStyleLbl="solidAlignAcc1" presStyleIdx="0" presStyleCnt="4" custScaleX="157519" custLinFactNeighborX="-27845" custLinFactNeighborY="-1206">
        <dgm:presLayoutVars>
          <dgm:chMax val="0"/>
          <dgm:chPref val="0"/>
          <dgm:bulletEnabled val="1"/>
        </dgm:presLayoutVars>
      </dgm:prSet>
      <dgm:spPr/>
    </dgm:pt>
    <dgm:pt modelId="{D22E1D65-1392-4FD8-BA85-7880197BDE25}" type="pres">
      <dgm:prSet presAssocID="{090FA650-7E8F-4C43-B366-9E66C1AD90C9}" presName="parentText2" presStyleLbl="node1" presStyleIdx="1" presStyleCnt="4" custScaleX="49056" custScaleY="83078" custLinFactNeighborX="-43926" custLinFactNeighborY="11137">
        <dgm:presLayoutVars>
          <dgm:chMax/>
          <dgm:chPref val="3"/>
          <dgm:bulletEnabled val="1"/>
        </dgm:presLayoutVars>
      </dgm:prSet>
      <dgm:spPr/>
    </dgm:pt>
    <dgm:pt modelId="{B2CF26C3-81D7-4BC1-A6B4-180C50E750C5}" type="pres">
      <dgm:prSet presAssocID="{090FA650-7E8F-4C43-B366-9E66C1AD90C9}" presName="childText2" presStyleLbl="solidAlignAcc1" presStyleIdx="1" presStyleCnt="4" custScaleX="159498" custScaleY="133923" custLinFactNeighborX="-30050" custLinFactNeighborY="19796">
        <dgm:presLayoutVars>
          <dgm:chMax val="0"/>
          <dgm:chPref val="0"/>
          <dgm:bulletEnabled val="1"/>
        </dgm:presLayoutVars>
      </dgm:prSet>
      <dgm:spPr/>
    </dgm:pt>
    <dgm:pt modelId="{381C04CB-89FC-44F8-8E90-9B24DD247B18}" type="pres">
      <dgm:prSet presAssocID="{E478D873-E09B-4FFC-9C94-6F0D90D37029}" presName="parentText3" presStyleLbl="node1" presStyleIdx="2" presStyleCnt="4" custScaleX="72466" custScaleY="83078" custLinFactNeighborX="-8225" custLinFactNeighborY="6531">
        <dgm:presLayoutVars>
          <dgm:chMax/>
          <dgm:chPref val="3"/>
          <dgm:bulletEnabled val="1"/>
        </dgm:presLayoutVars>
      </dgm:prSet>
      <dgm:spPr/>
    </dgm:pt>
    <dgm:pt modelId="{32719892-F4CD-4E11-BF43-7E4A833E99A3}" type="pres">
      <dgm:prSet presAssocID="{E478D873-E09B-4FFC-9C94-6F0D90D37029}" presName="childText3" presStyleLbl="solidAlignAcc1" presStyleIdx="2" presStyleCnt="4" custScaleX="153845" custScaleY="114489" custLinFactNeighborX="38502" custLinFactNeighborY="8603">
        <dgm:presLayoutVars>
          <dgm:chMax val="0"/>
          <dgm:chPref val="0"/>
          <dgm:bulletEnabled val="1"/>
        </dgm:presLayoutVars>
      </dgm:prSet>
      <dgm:spPr/>
    </dgm:pt>
    <dgm:pt modelId="{4C63BA0F-F023-41AD-B81A-E0FA124950C0}" type="pres">
      <dgm:prSet presAssocID="{7D1D3B37-DFC4-4F06-B952-A0D1626C4401}" presName="parentText4" presStyleLbl="node1" presStyleIdx="3" presStyleCnt="4" custScaleX="109862" custScaleY="83078" custLinFactNeighborX="50175" custLinFactNeighborY="1827">
        <dgm:presLayoutVars>
          <dgm:chMax/>
          <dgm:chPref val="3"/>
          <dgm:bulletEnabled val="1"/>
        </dgm:presLayoutVars>
      </dgm:prSet>
      <dgm:spPr/>
    </dgm:pt>
    <dgm:pt modelId="{687FA2E2-FF45-44BD-8129-FF3F8C5375B7}" type="pres">
      <dgm:prSet presAssocID="{7D1D3B37-DFC4-4F06-B952-A0D1626C4401}" presName="childText4" presStyleLbl="solidAlignAcc1" presStyleIdx="3" presStyleCnt="4" custScaleX="145896" custScaleY="78132" custLinFactNeighborX="84551" custLinFactNeighborY="-12553">
        <dgm:presLayoutVars>
          <dgm:chMax val="0"/>
          <dgm:chPref val="0"/>
          <dgm:bulletEnabled val="1"/>
        </dgm:presLayoutVars>
      </dgm:prSet>
      <dgm:spPr/>
    </dgm:pt>
  </dgm:ptLst>
  <dgm:cxnLst>
    <dgm:cxn modelId="{4A34EB29-0325-4E0C-83F2-2BB604F24C33}" type="presOf" srcId="{C1367B2F-B3E8-48C1-8C8C-5495C9F1BC1B}" destId="{687FA2E2-FF45-44BD-8129-FF3F8C5375B7}" srcOrd="0" destOrd="0" presId="urn:microsoft.com/office/officeart/2009/3/layout/IncreasingArrowsProcess"/>
    <dgm:cxn modelId="{D598DF2B-D864-4AE4-8893-21CBAEF09EB3}" type="presOf" srcId="{E478D873-E09B-4FFC-9C94-6F0D90D37029}" destId="{381C04CB-89FC-44F8-8E90-9B24DD247B18}" srcOrd="0" destOrd="0" presId="urn:microsoft.com/office/officeart/2009/3/layout/IncreasingArrowsProcess"/>
    <dgm:cxn modelId="{5C8D622C-815B-4539-A8B5-29480E916241}" type="presOf" srcId="{4BEE5DB2-BFE2-49FE-8271-2320C9745C45}" destId="{8F7F9655-9DA6-4C9F-9828-F6FE8199D6DE}" srcOrd="0" destOrd="0" presId="urn:microsoft.com/office/officeart/2009/3/layout/IncreasingArrowsProcess"/>
    <dgm:cxn modelId="{3E1FE32E-B8A4-44F9-A921-E7920DFA183A}" type="presOf" srcId="{E4311E93-FFCF-4CCB-99EE-14B8677C64C0}" destId="{32719892-F4CD-4E11-BF43-7E4A833E99A3}" srcOrd="0" destOrd="0" presId="urn:microsoft.com/office/officeart/2009/3/layout/IncreasingArrowsProcess"/>
    <dgm:cxn modelId="{801BF840-2E0E-4EAD-915C-7AB5292F720A}" type="presOf" srcId="{CB5B0922-F140-4F89-B2C6-448043DAFB59}" destId="{D4809B3C-1612-4771-AE9F-138D1127A882}" srcOrd="0" destOrd="0" presId="urn:microsoft.com/office/officeart/2009/3/layout/IncreasingArrowsProcess"/>
    <dgm:cxn modelId="{CD037D44-AE42-4E7D-A129-58847425BE87}" srcId="{965CD971-9EFE-440B-8546-F10D868526B1}" destId="{090FA650-7E8F-4C43-B366-9E66C1AD90C9}" srcOrd="1" destOrd="0" parTransId="{0303EBF5-F445-4578-877F-D4D6F1691D2B}" sibTransId="{F3430A4E-54D6-4799-9550-A3F1D10F644B}"/>
    <dgm:cxn modelId="{D48FF34A-AFEC-47FF-BA9E-261D5640ABD8}" srcId="{E478D873-E09B-4FFC-9C94-6F0D90D37029}" destId="{E4311E93-FFCF-4CCB-99EE-14B8677C64C0}" srcOrd="0" destOrd="0" parTransId="{FC0CF156-A237-4697-866C-FC124D42F8EE}" sibTransId="{C68A6D46-BE8C-497A-BDD8-F53F24C1EAEA}"/>
    <dgm:cxn modelId="{30C8928B-B317-4E29-BA9D-BD15DAB8587E}" type="presOf" srcId="{E7A0CB95-C090-4554-93F1-C423419D62C8}" destId="{B2CF26C3-81D7-4BC1-A6B4-180C50E750C5}" srcOrd="0" destOrd="0" presId="urn:microsoft.com/office/officeart/2009/3/layout/IncreasingArrowsProcess"/>
    <dgm:cxn modelId="{8005D68E-1A77-4FB9-A051-756084123C71}" srcId="{965CD971-9EFE-440B-8546-F10D868526B1}" destId="{4BEE5DB2-BFE2-49FE-8271-2320C9745C45}" srcOrd="0" destOrd="0" parTransId="{CA52B2D5-D004-44CF-8388-01B92AF6AEC7}" sibTransId="{5D0C0E75-485C-434D-BA29-8212757E2490}"/>
    <dgm:cxn modelId="{931BC6BE-48A8-4DBF-B0D8-434258AD1AE6}" srcId="{965CD971-9EFE-440B-8546-F10D868526B1}" destId="{7D1D3B37-DFC4-4F06-B952-A0D1626C4401}" srcOrd="3" destOrd="0" parTransId="{3EEB5BE9-FE4B-45E6-9B47-FEEA06E5294A}" sibTransId="{AF14F6A9-A3A8-409E-A4B5-C7EF5087194F}"/>
    <dgm:cxn modelId="{ABFF8DBF-F0D2-4EFE-8AF9-E1DDBBDC646B}" srcId="{965CD971-9EFE-440B-8546-F10D868526B1}" destId="{E478D873-E09B-4FFC-9C94-6F0D90D37029}" srcOrd="2" destOrd="0" parTransId="{EF4AC4D2-69E9-42B8-95CF-1A5958F9874E}" sibTransId="{AC0876A9-BF09-46BE-9161-F5539E3CE93C}"/>
    <dgm:cxn modelId="{16C4ECBF-037A-4456-B233-77D7664F1526}" srcId="{4BEE5DB2-BFE2-49FE-8271-2320C9745C45}" destId="{CB5B0922-F140-4F89-B2C6-448043DAFB59}" srcOrd="0" destOrd="0" parTransId="{A5455FB8-1316-4595-BFC2-61B7377C7513}" sibTransId="{0ACF3D6F-2E0C-45FC-9F96-4DEC5B65FA84}"/>
    <dgm:cxn modelId="{FAC627C0-03CA-494C-9A60-E924251218D2}" srcId="{7D1D3B37-DFC4-4F06-B952-A0D1626C4401}" destId="{C1367B2F-B3E8-48C1-8C8C-5495C9F1BC1B}" srcOrd="0" destOrd="0" parTransId="{7E3CA21E-0798-4438-BEEC-C041322BC2B8}" sibTransId="{7BD7B3E8-977B-4BA3-94AC-F33AA9C69A4E}"/>
    <dgm:cxn modelId="{B589B4C5-38D9-4403-B3EC-44D432D99B44}" type="presOf" srcId="{7D1D3B37-DFC4-4F06-B952-A0D1626C4401}" destId="{4C63BA0F-F023-41AD-B81A-E0FA124950C0}" srcOrd="0" destOrd="0" presId="urn:microsoft.com/office/officeart/2009/3/layout/IncreasingArrowsProcess"/>
    <dgm:cxn modelId="{853A49C8-F23E-4A84-9378-1044A96AEF4B}" type="presOf" srcId="{090FA650-7E8F-4C43-B366-9E66C1AD90C9}" destId="{D22E1D65-1392-4FD8-BA85-7880197BDE25}" srcOrd="0" destOrd="0" presId="urn:microsoft.com/office/officeart/2009/3/layout/IncreasingArrowsProcess"/>
    <dgm:cxn modelId="{A69986CC-DDB2-4685-AA6E-B4B7EDE44488}" type="presOf" srcId="{965CD971-9EFE-440B-8546-F10D868526B1}" destId="{ED31441F-E0FB-4947-A8F9-4678202C406F}" srcOrd="0" destOrd="0" presId="urn:microsoft.com/office/officeart/2009/3/layout/IncreasingArrowsProcess"/>
    <dgm:cxn modelId="{1401F6DD-911E-45D0-8FF4-5E9CB5DA2373}" srcId="{090FA650-7E8F-4C43-B366-9E66C1AD90C9}" destId="{E7A0CB95-C090-4554-93F1-C423419D62C8}" srcOrd="0" destOrd="0" parTransId="{A84A602D-EE4E-484E-B858-3849840F73BD}" sibTransId="{E0AF8D61-8809-412A-8CD8-0BA119839993}"/>
    <dgm:cxn modelId="{FDBD09EC-2923-4991-867D-E0CD509647B4}" type="presParOf" srcId="{ED31441F-E0FB-4947-A8F9-4678202C406F}" destId="{8F7F9655-9DA6-4C9F-9828-F6FE8199D6DE}" srcOrd="0" destOrd="0" presId="urn:microsoft.com/office/officeart/2009/3/layout/IncreasingArrowsProcess"/>
    <dgm:cxn modelId="{248516C6-535D-486D-9720-D3A4246E32BE}" type="presParOf" srcId="{ED31441F-E0FB-4947-A8F9-4678202C406F}" destId="{D4809B3C-1612-4771-AE9F-138D1127A882}" srcOrd="1" destOrd="0" presId="urn:microsoft.com/office/officeart/2009/3/layout/IncreasingArrowsProcess"/>
    <dgm:cxn modelId="{F0A78585-A826-4909-B5F0-2779E8F1A40C}" type="presParOf" srcId="{ED31441F-E0FB-4947-A8F9-4678202C406F}" destId="{D22E1D65-1392-4FD8-BA85-7880197BDE25}" srcOrd="2" destOrd="0" presId="urn:microsoft.com/office/officeart/2009/3/layout/IncreasingArrowsProcess"/>
    <dgm:cxn modelId="{3CA84F0B-0A99-4D68-B0C4-82AC288CDD0E}" type="presParOf" srcId="{ED31441F-E0FB-4947-A8F9-4678202C406F}" destId="{B2CF26C3-81D7-4BC1-A6B4-180C50E750C5}" srcOrd="3" destOrd="0" presId="urn:microsoft.com/office/officeart/2009/3/layout/IncreasingArrowsProcess"/>
    <dgm:cxn modelId="{58699562-A939-414C-8865-C0E4DA3389AA}" type="presParOf" srcId="{ED31441F-E0FB-4947-A8F9-4678202C406F}" destId="{381C04CB-89FC-44F8-8E90-9B24DD247B18}" srcOrd="4" destOrd="0" presId="urn:microsoft.com/office/officeart/2009/3/layout/IncreasingArrowsProcess"/>
    <dgm:cxn modelId="{F13D960F-DD82-4236-9EF2-D43307D91B5D}" type="presParOf" srcId="{ED31441F-E0FB-4947-A8F9-4678202C406F}" destId="{32719892-F4CD-4E11-BF43-7E4A833E99A3}" srcOrd="5" destOrd="0" presId="urn:microsoft.com/office/officeart/2009/3/layout/IncreasingArrowsProcess"/>
    <dgm:cxn modelId="{0D2F2375-F214-486D-A58C-B5D5E0758145}" type="presParOf" srcId="{ED31441F-E0FB-4947-A8F9-4678202C406F}" destId="{4C63BA0F-F023-41AD-B81A-E0FA124950C0}" srcOrd="6" destOrd="0" presId="urn:microsoft.com/office/officeart/2009/3/layout/IncreasingArrowsProcess"/>
    <dgm:cxn modelId="{693E185E-3830-492B-8866-1F139AA3AF35}" type="presParOf" srcId="{ED31441F-E0FB-4947-A8F9-4678202C406F}" destId="{687FA2E2-FF45-44BD-8129-FF3F8C5375B7}"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D78D20-1795-E14A-A17D-7AF554E2ED7A}" type="doc">
      <dgm:prSet loTypeId="urn:microsoft.com/office/officeart/2005/8/layout/StepDownProcess" loCatId="list" qsTypeId="urn:microsoft.com/office/officeart/2005/8/quickstyle/simple1" qsCatId="simple" csTypeId="urn:microsoft.com/office/officeart/2005/8/colors/accent2_2" csCatId="accent2" phldr="1"/>
      <dgm:spPr/>
      <dgm:t>
        <a:bodyPr/>
        <a:lstStyle/>
        <a:p>
          <a:endParaRPr lang="en-US"/>
        </a:p>
      </dgm:t>
    </dgm:pt>
    <dgm:pt modelId="{1EDB329D-D7C5-3D4F-BF9E-3428604CBA1F}">
      <dgm:prSet phldrT="[Text]"/>
      <dgm:spPr/>
      <dgm:t>
        <a:bodyPr/>
        <a:lstStyle/>
        <a:p>
          <a:r>
            <a:rPr lang="en-US" dirty="0"/>
            <a:t>Gather Information</a:t>
          </a:r>
        </a:p>
      </dgm:t>
    </dgm:pt>
    <dgm:pt modelId="{3E4D3297-C3F3-6649-BF66-08AB81109681}" type="parTrans" cxnId="{40E26B8B-1B15-C943-8CAD-18A1F5529D2F}">
      <dgm:prSet/>
      <dgm:spPr/>
      <dgm:t>
        <a:bodyPr/>
        <a:lstStyle/>
        <a:p>
          <a:endParaRPr lang="en-US"/>
        </a:p>
      </dgm:t>
    </dgm:pt>
    <dgm:pt modelId="{425C9561-3C06-B143-B02E-198EE93E1037}" type="sibTrans" cxnId="{40E26B8B-1B15-C943-8CAD-18A1F5529D2F}">
      <dgm:prSet/>
      <dgm:spPr/>
      <dgm:t>
        <a:bodyPr/>
        <a:lstStyle/>
        <a:p>
          <a:endParaRPr lang="en-US"/>
        </a:p>
      </dgm:t>
    </dgm:pt>
    <dgm:pt modelId="{53CCB52D-E14F-594E-BE86-70644FAAE931}">
      <dgm:prSet phldrT="[Text]" custT="1"/>
      <dgm:spPr/>
      <dgm:t>
        <a:bodyPr/>
        <a:lstStyle/>
        <a:p>
          <a:r>
            <a:rPr lang="en-US" sz="1200" dirty="0"/>
            <a:t>Internal discussions</a:t>
          </a:r>
        </a:p>
      </dgm:t>
    </dgm:pt>
    <dgm:pt modelId="{20C57A7F-3D0A-B649-B0F2-84B7E5684DA2}" type="parTrans" cxnId="{1FCFAD28-4049-C94B-8611-AB890EBBD84F}">
      <dgm:prSet/>
      <dgm:spPr/>
      <dgm:t>
        <a:bodyPr/>
        <a:lstStyle/>
        <a:p>
          <a:endParaRPr lang="en-US"/>
        </a:p>
      </dgm:t>
    </dgm:pt>
    <dgm:pt modelId="{362AD780-24B3-D349-B79A-E90972447BAA}" type="sibTrans" cxnId="{1FCFAD28-4049-C94B-8611-AB890EBBD84F}">
      <dgm:prSet/>
      <dgm:spPr/>
      <dgm:t>
        <a:bodyPr/>
        <a:lstStyle/>
        <a:p>
          <a:endParaRPr lang="en-US"/>
        </a:p>
      </dgm:t>
    </dgm:pt>
    <dgm:pt modelId="{AB698CFE-BC57-5D46-A1B4-68F27C667C91}">
      <dgm:prSet phldrT="[Text]"/>
      <dgm:spPr/>
      <dgm:t>
        <a:bodyPr/>
        <a:lstStyle/>
        <a:p>
          <a:r>
            <a:rPr lang="en-US" dirty="0"/>
            <a:t>Define Objectives</a:t>
          </a:r>
        </a:p>
      </dgm:t>
    </dgm:pt>
    <dgm:pt modelId="{E45F32B4-FF24-5C48-8CB3-9AC7C0C15855}" type="parTrans" cxnId="{A30D46A9-5232-864C-A902-ED9B603D2E96}">
      <dgm:prSet/>
      <dgm:spPr/>
      <dgm:t>
        <a:bodyPr/>
        <a:lstStyle/>
        <a:p>
          <a:endParaRPr lang="en-US"/>
        </a:p>
      </dgm:t>
    </dgm:pt>
    <dgm:pt modelId="{4DE279B5-B7CB-5C47-986E-E3A0ABD69B70}" type="sibTrans" cxnId="{A30D46A9-5232-864C-A902-ED9B603D2E96}">
      <dgm:prSet/>
      <dgm:spPr/>
      <dgm:t>
        <a:bodyPr/>
        <a:lstStyle/>
        <a:p>
          <a:endParaRPr lang="en-US"/>
        </a:p>
      </dgm:t>
    </dgm:pt>
    <dgm:pt modelId="{C83F4CFC-A9D7-494F-B068-F06C58F6ABE1}">
      <dgm:prSet phldrT="[Text]" custT="1"/>
      <dgm:spPr/>
      <dgm:t>
        <a:bodyPr/>
        <a:lstStyle/>
        <a:p>
          <a:r>
            <a:rPr lang="en-US" sz="1200" dirty="0"/>
            <a:t>What can we recommend?</a:t>
          </a:r>
        </a:p>
      </dgm:t>
    </dgm:pt>
    <dgm:pt modelId="{737F29A3-E57A-7E43-A094-AAB42FA2859C}" type="parTrans" cxnId="{68107733-C174-834E-9D23-EAC288315BC8}">
      <dgm:prSet/>
      <dgm:spPr/>
      <dgm:t>
        <a:bodyPr/>
        <a:lstStyle/>
        <a:p>
          <a:endParaRPr lang="en-US"/>
        </a:p>
      </dgm:t>
    </dgm:pt>
    <dgm:pt modelId="{C54C75ED-F53B-2848-BB1E-7B02ED1E537A}" type="sibTrans" cxnId="{68107733-C174-834E-9D23-EAC288315BC8}">
      <dgm:prSet/>
      <dgm:spPr/>
      <dgm:t>
        <a:bodyPr/>
        <a:lstStyle/>
        <a:p>
          <a:endParaRPr lang="en-US"/>
        </a:p>
      </dgm:t>
    </dgm:pt>
    <dgm:pt modelId="{BD958F05-4275-9C41-B102-9B83DFACC83B}">
      <dgm:prSet phldrT="[Text]"/>
      <dgm:spPr/>
      <dgm:t>
        <a:bodyPr/>
        <a:lstStyle/>
        <a:p>
          <a:r>
            <a:rPr lang="en-US" dirty="0"/>
            <a:t>Draft &amp; Review</a:t>
          </a:r>
        </a:p>
      </dgm:t>
    </dgm:pt>
    <dgm:pt modelId="{649C130A-766C-AA46-8D13-B8B46848840B}" type="parTrans" cxnId="{677338F8-D39A-B94C-8764-15488C850CCD}">
      <dgm:prSet/>
      <dgm:spPr/>
      <dgm:t>
        <a:bodyPr/>
        <a:lstStyle/>
        <a:p>
          <a:endParaRPr lang="en-US"/>
        </a:p>
      </dgm:t>
    </dgm:pt>
    <dgm:pt modelId="{09CDA587-0E98-7D41-A175-3534272CC55A}" type="sibTrans" cxnId="{677338F8-D39A-B94C-8764-15488C850CCD}">
      <dgm:prSet/>
      <dgm:spPr/>
      <dgm:t>
        <a:bodyPr/>
        <a:lstStyle/>
        <a:p>
          <a:endParaRPr lang="en-US"/>
        </a:p>
      </dgm:t>
    </dgm:pt>
    <dgm:pt modelId="{E8FFF5CB-3C59-0C46-BD23-576236ECC019}">
      <dgm:prSet phldrT="[Text]"/>
      <dgm:spPr/>
      <dgm:t>
        <a:bodyPr/>
        <a:lstStyle/>
        <a:p>
          <a:r>
            <a:rPr lang="en-US" dirty="0"/>
            <a:t>Small working group to draft recommendations</a:t>
          </a:r>
        </a:p>
      </dgm:t>
    </dgm:pt>
    <dgm:pt modelId="{0CD8F916-0CE6-DE41-89C4-6B243459D1D9}" type="parTrans" cxnId="{1F85774A-BCB7-A740-AFF4-5C5A593A61A8}">
      <dgm:prSet/>
      <dgm:spPr/>
      <dgm:t>
        <a:bodyPr/>
        <a:lstStyle/>
        <a:p>
          <a:endParaRPr lang="en-US"/>
        </a:p>
      </dgm:t>
    </dgm:pt>
    <dgm:pt modelId="{6F63209B-4A72-6344-B4C5-593C7A1CCC64}" type="sibTrans" cxnId="{1F85774A-BCB7-A740-AFF4-5C5A593A61A8}">
      <dgm:prSet/>
      <dgm:spPr/>
      <dgm:t>
        <a:bodyPr/>
        <a:lstStyle/>
        <a:p>
          <a:endParaRPr lang="en-US"/>
        </a:p>
      </dgm:t>
    </dgm:pt>
    <dgm:pt modelId="{0D8984E6-7B13-3449-A2B9-15F09245E9C6}">
      <dgm:prSet custT="1"/>
      <dgm:spPr/>
      <dgm:t>
        <a:bodyPr/>
        <a:lstStyle/>
        <a:p>
          <a:r>
            <a:rPr lang="en-US" sz="1200" dirty="0"/>
            <a:t>Model comparisons</a:t>
          </a:r>
        </a:p>
      </dgm:t>
    </dgm:pt>
    <dgm:pt modelId="{CA03351B-4D4C-924C-81F4-D582BDB03F72}" type="parTrans" cxnId="{34726596-50B4-4141-8923-3041B37B8314}">
      <dgm:prSet/>
      <dgm:spPr/>
      <dgm:t>
        <a:bodyPr/>
        <a:lstStyle/>
        <a:p>
          <a:endParaRPr lang="en-US"/>
        </a:p>
      </dgm:t>
    </dgm:pt>
    <dgm:pt modelId="{440F7737-C299-9845-B1E3-1F49ECD47BEB}" type="sibTrans" cxnId="{34726596-50B4-4141-8923-3041B37B8314}">
      <dgm:prSet/>
      <dgm:spPr/>
      <dgm:t>
        <a:bodyPr/>
        <a:lstStyle/>
        <a:p>
          <a:endParaRPr lang="en-US"/>
        </a:p>
      </dgm:t>
    </dgm:pt>
    <dgm:pt modelId="{69A7648B-B626-F644-BE18-43FC2F76994B}">
      <dgm:prSet custT="1"/>
      <dgm:spPr/>
      <dgm:t>
        <a:bodyPr/>
        <a:lstStyle/>
        <a:p>
          <a:r>
            <a:rPr lang="en-US" sz="1200" dirty="0"/>
            <a:t>Survey peers</a:t>
          </a:r>
        </a:p>
      </dgm:t>
    </dgm:pt>
    <dgm:pt modelId="{0882AB3B-2EC3-C54E-8FD5-F642660410B6}" type="parTrans" cxnId="{37EDBC4C-0552-4340-B4CB-1BCF3393769C}">
      <dgm:prSet/>
      <dgm:spPr/>
      <dgm:t>
        <a:bodyPr/>
        <a:lstStyle/>
        <a:p>
          <a:endParaRPr lang="en-US"/>
        </a:p>
      </dgm:t>
    </dgm:pt>
    <dgm:pt modelId="{B8F8E521-6887-984E-8D59-9F7040E678BE}" type="sibTrans" cxnId="{37EDBC4C-0552-4340-B4CB-1BCF3393769C}">
      <dgm:prSet/>
      <dgm:spPr/>
      <dgm:t>
        <a:bodyPr/>
        <a:lstStyle/>
        <a:p>
          <a:endParaRPr lang="en-US"/>
        </a:p>
      </dgm:t>
    </dgm:pt>
    <dgm:pt modelId="{06D96167-7A31-364E-8B07-7258BBE1FF35}">
      <dgm:prSet phldrT="[Text]" custT="1"/>
      <dgm:spPr/>
      <dgm:t>
        <a:bodyPr/>
        <a:lstStyle/>
        <a:p>
          <a:r>
            <a:rPr lang="en-US" sz="1200" dirty="0"/>
            <a:t>What should be left to the new governance group to develop?</a:t>
          </a:r>
        </a:p>
      </dgm:t>
    </dgm:pt>
    <dgm:pt modelId="{A037651F-7519-0044-895E-611391144A49}" type="parTrans" cxnId="{FADF6254-6105-AA49-9989-F7593F1B0EDA}">
      <dgm:prSet/>
      <dgm:spPr/>
      <dgm:t>
        <a:bodyPr/>
        <a:lstStyle/>
        <a:p>
          <a:endParaRPr lang="en-US"/>
        </a:p>
      </dgm:t>
    </dgm:pt>
    <dgm:pt modelId="{55BF74D3-6175-CA4F-BD05-098C6F7C7609}" type="sibTrans" cxnId="{FADF6254-6105-AA49-9989-F7593F1B0EDA}">
      <dgm:prSet/>
      <dgm:spPr/>
      <dgm:t>
        <a:bodyPr/>
        <a:lstStyle/>
        <a:p>
          <a:endParaRPr lang="en-US"/>
        </a:p>
      </dgm:t>
    </dgm:pt>
    <dgm:pt modelId="{14C858E5-EF80-4641-B9E7-C79604EEA7F1}">
      <dgm:prSet phldrT="[Text]"/>
      <dgm:spPr/>
      <dgm:t>
        <a:bodyPr/>
        <a:lstStyle/>
        <a:p>
          <a:r>
            <a:rPr lang="en-US" dirty="0"/>
            <a:t>LMS SC will review and provide feedback</a:t>
          </a:r>
        </a:p>
      </dgm:t>
    </dgm:pt>
    <dgm:pt modelId="{60BB9B54-CE53-5443-9D71-9B26ECBB086A}" type="parTrans" cxnId="{08FF2D3B-5407-E947-A93B-CF16DAA58C63}">
      <dgm:prSet/>
      <dgm:spPr/>
      <dgm:t>
        <a:bodyPr/>
        <a:lstStyle/>
        <a:p>
          <a:endParaRPr lang="en-US"/>
        </a:p>
      </dgm:t>
    </dgm:pt>
    <dgm:pt modelId="{1CE96C93-0E2C-3746-AB55-747A0DC8522A}" type="sibTrans" cxnId="{08FF2D3B-5407-E947-A93B-CF16DAA58C63}">
      <dgm:prSet/>
      <dgm:spPr/>
      <dgm:t>
        <a:bodyPr/>
        <a:lstStyle/>
        <a:p>
          <a:endParaRPr lang="en-US"/>
        </a:p>
      </dgm:t>
    </dgm:pt>
    <dgm:pt modelId="{F0277F1F-10B2-6D44-8BAB-A19A9D9E40B3}">
      <dgm:prSet phldrT="[Text]" custT="1"/>
      <dgm:spPr/>
      <dgm:t>
        <a:bodyPr/>
        <a:lstStyle/>
        <a:p>
          <a:r>
            <a:rPr lang="en-US" sz="1200" b="0" i="0" u="none" dirty="0"/>
            <a:t>Identify current gaps/opportunities/needs</a:t>
          </a:r>
          <a:endParaRPr lang="en-US" sz="1200" dirty="0"/>
        </a:p>
      </dgm:t>
    </dgm:pt>
    <dgm:pt modelId="{6DC3C4A9-76EB-2444-AD7D-F7D293E56055}" type="parTrans" cxnId="{8B288922-F8D5-5D49-940E-E55D72378CE5}">
      <dgm:prSet/>
      <dgm:spPr/>
      <dgm:t>
        <a:bodyPr/>
        <a:lstStyle/>
        <a:p>
          <a:endParaRPr lang="en-US"/>
        </a:p>
      </dgm:t>
    </dgm:pt>
    <dgm:pt modelId="{916AE5EF-AE99-8740-BDCC-58D3511DFB4E}" type="sibTrans" cxnId="{8B288922-F8D5-5D49-940E-E55D72378CE5}">
      <dgm:prSet/>
      <dgm:spPr/>
      <dgm:t>
        <a:bodyPr/>
        <a:lstStyle/>
        <a:p>
          <a:endParaRPr lang="en-US"/>
        </a:p>
      </dgm:t>
    </dgm:pt>
    <dgm:pt modelId="{D5F2DD40-1473-9248-A354-8D731571DF08}" type="pres">
      <dgm:prSet presAssocID="{ACD78D20-1795-E14A-A17D-7AF554E2ED7A}" presName="rootnode" presStyleCnt="0">
        <dgm:presLayoutVars>
          <dgm:chMax/>
          <dgm:chPref/>
          <dgm:dir/>
          <dgm:animLvl val="lvl"/>
        </dgm:presLayoutVars>
      </dgm:prSet>
      <dgm:spPr/>
    </dgm:pt>
    <dgm:pt modelId="{962E3A70-9D74-BE42-B711-AABBC2EF529F}" type="pres">
      <dgm:prSet presAssocID="{1EDB329D-D7C5-3D4F-BF9E-3428604CBA1F}" presName="composite" presStyleCnt="0"/>
      <dgm:spPr/>
    </dgm:pt>
    <dgm:pt modelId="{C45B0E72-C9B3-084C-AF3E-316186EF6FCC}" type="pres">
      <dgm:prSet presAssocID="{1EDB329D-D7C5-3D4F-BF9E-3428604CBA1F}" presName="bentUpArrow1" presStyleLbl="alignImgPlace1" presStyleIdx="0" presStyleCnt="2"/>
      <dgm:spPr/>
    </dgm:pt>
    <dgm:pt modelId="{BCFAAE12-9942-7245-B3CA-0016C4348F84}" type="pres">
      <dgm:prSet presAssocID="{1EDB329D-D7C5-3D4F-BF9E-3428604CBA1F}" presName="ParentText" presStyleLbl="node1" presStyleIdx="0" presStyleCnt="3">
        <dgm:presLayoutVars>
          <dgm:chMax val="1"/>
          <dgm:chPref val="1"/>
          <dgm:bulletEnabled val="1"/>
        </dgm:presLayoutVars>
      </dgm:prSet>
      <dgm:spPr/>
    </dgm:pt>
    <dgm:pt modelId="{D34B3648-4D65-A94E-9A90-1508B6BF278B}" type="pres">
      <dgm:prSet presAssocID="{1EDB329D-D7C5-3D4F-BF9E-3428604CBA1F}" presName="ChildText" presStyleLbl="revTx" presStyleIdx="0" presStyleCnt="3" custScaleX="301718" custLinFactNeighborX="98781" custLinFactNeighborY="1969">
        <dgm:presLayoutVars>
          <dgm:chMax val="0"/>
          <dgm:chPref val="0"/>
          <dgm:bulletEnabled val="1"/>
        </dgm:presLayoutVars>
      </dgm:prSet>
      <dgm:spPr/>
    </dgm:pt>
    <dgm:pt modelId="{FEBDB08F-3B7C-6049-A3CA-C7361C2B1A22}" type="pres">
      <dgm:prSet presAssocID="{425C9561-3C06-B143-B02E-198EE93E1037}" presName="sibTrans" presStyleCnt="0"/>
      <dgm:spPr/>
    </dgm:pt>
    <dgm:pt modelId="{9612C2B4-69C6-224F-BAD6-B73E8380C72C}" type="pres">
      <dgm:prSet presAssocID="{AB698CFE-BC57-5D46-A1B4-68F27C667C91}" presName="composite" presStyleCnt="0"/>
      <dgm:spPr/>
    </dgm:pt>
    <dgm:pt modelId="{436834F6-2456-C940-B0F3-1F756C375076}" type="pres">
      <dgm:prSet presAssocID="{AB698CFE-BC57-5D46-A1B4-68F27C667C91}" presName="bentUpArrow1" presStyleLbl="alignImgPlace1" presStyleIdx="1" presStyleCnt="2"/>
      <dgm:spPr/>
    </dgm:pt>
    <dgm:pt modelId="{100DCABC-A85E-AE4A-8961-030A00F83421}" type="pres">
      <dgm:prSet presAssocID="{AB698CFE-BC57-5D46-A1B4-68F27C667C91}" presName="ParentText" presStyleLbl="node1" presStyleIdx="1" presStyleCnt="3">
        <dgm:presLayoutVars>
          <dgm:chMax val="1"/>
          <dgm:chPref val="1"/>
          <dgm:bulletEnabled val="1"/>
        </dgm:presLayoutVars>
      </dgm:prSet>
      <dgm:spPr/>
    </dgm:pt>
    <dgm:pt modelId="{B9A157C8-321D-714B-9DBC-7C4F745E2B24}" type="pres">
      <dgm:prSet presAssocID="{AB698CFE-BC57-5D46-A1B4-68F27C667C91}" presName="ChildText" presStyleLbl="revTx" presStyleIdx="1" presStyleCnt="3" custScaleX="305744" custLinFactNeighborX="99164" custLinFactNeighborY="3691">
        <dgm:presLayoutVars>
          <dgm:chMax val="0"/>
          <dgm:chPref val="0"/>
          <dgm:bulletEnabled val="1"/>
        </dgm:presLayoutVars>
      </dgm:prSet>
      <dgm:spPr/>
    </dgm:pt>
    <dgm:pt modelId="{FE0151CF-B6FC-1D45-AC58-15AF96545B6F}" type="pres">
      <dgm:prSet presAssocID="{4DE279B5-B7CB-5C47-986E-E3A0ABD69B70}" presName="sibTrans" presStyleCnt="0"/>
      <dgm:spPr/>
    </dgm:pt>
    <dgm:pt modelId="{43C69BBA-9C16-DC44-AE4D-43D00CAE711F}" type="pres">
      <dgm:prSet presAssocID="{BD958F05-4275-9C41-B102-9B83DFACC83B}" presName="composite" presStyleCnt="0"/>
      <dgm:spPr/>
    </dgm:pt>
    <dgm:pt modelId="{B19858CF-D99D-7D4C-AFF2-27AE119082DB}" type="pres">
      <dgm:prSet presAssocID="{BD958F05-4275-9C41-B102-9B83DFACC83B}" presName="ParentText" presStyleLbl="node1" presStyleIdx="2" presStyleCnt="3" custLinFactNeighborX="-15037" custLinFactNeighborY="-796">
        <dgm:presLayoutVars>
          <dgm:chMax val="1"/>
          <dgm:chPref val="1"/>
          <dgm:bulletEnabled val="1"/>
        </dgm:presLayoutVars>
      </dgm:prSet>
      <dgm:spPr/>
    </dgm:pt>
    <dgm:pt modelId="{10AF2D5D-5CEF-B74E-82B3-1B5D30CC41AC}" type="pres">
      <dgm:prSet presAssocID="{BD958F05-4275-9C41-B102-9B83DFACC83B}" presName="FinalChildText" presStyleLbl="revTx" presStyleIdx="2" presStyleCnt="3" custScaleX="249830" custLinFactNeighborX="50092" custLinFactNeighborY="3937">
        <dgm:presLayoutVars>
          <dgm:chMax val="0"/>
          <dgm:chPref val="0"/>
          <dgm:bulletEnabled val="1"/>
        </dgm:presLayoutVars>
      </dgm:prSet>
      <dgm:spPr/>
    </dgm:pt>
  </dgm:ptLst>
  <dgm:cxnLst>
    <dgm:cxn modelId="{33DF0B00-03F3-0E43-9A84-1CEA186BD8C2}" type="presOf" srcId="{E8FFF5CB-3C59-0C46-BD23-576236ECC019}" destId="{10AF2D5D-5CEF-B74E-82B3-1B5D30CC41AC}" srcOrd="0" destOrd="0" presId="urn:microsoft.com/office/officeart/2005/8/layout/StepDownProcess"/>
    <dgm:cxn modelId="{205F0407-ECF6-4B43-8A5E-7A6A5C40FC0A}" type="presOf" srcId="{69A7648B-B626-F644-BE18-43FC2F76994B}" destId="{D34B3648-4D65-A94E-9A90-1508B6BF278B}" srcOrd="0" destOrd="3" presId="urn:microsoft.com/office/officeart/2005/8/layout/StepDownProcess"/>
    <dgm:cxn modelId="{8A59E91F-2B5A-7F4C-A718-43EEBB76EE47}" type="presOf" srcId="{06D96167-7A31-364E-8B07-7258BBE1FF35}" destId="{B9A157C8-321D-714B-9DBC-7C4F745E2B24}" srcOrd="0" destOrd="1" presId="urn:microsoft.com/office/officeart/2005/8/layout/StepDownProcess"/>
    <dgm:cxn modelId="{8B288922-F8D5-5D49-940E-E55D72378CE5}" srcId="{1EDB329D-D7C5-3D4F-BF9E-3428604CBA1F}" destId="{F0277F1F-10B2-6D44-8BAB-A19A9D9E40B3}" srcOrd="1" destOrd="0" parTransId="{6DC3C4A9-76EB-2444-AD7D-F7D293E56055}" sibTransId="{916AE5EF-AE99-8740-BDCC-58D3511DFB4E}"/>
    <dgm:cxn modelId="{1FCFAD28-4049-C94B-8611-AB890EBBD84F}" srcId="{1EDB329D-D7C5-3D4F-BF9E-3428604CBA1F}" destId="{53CCB52D-E14F-594E-BE86-70644FAAE931}" srcOrd="0" destOrd="0" parTransId="{20C57A7F-3D0A-B649-B0F2-84B7E5684DA2}" sibTransId="{362AD780-24B3-D349-B79A-E90972447BAA}"/>
    <dgm:cxn modelId="{6BB0302B-8551-CC41-8145-500519812025}" type="presOf" srcId="{BD958F05-4275-9C41-B102-9B83DFACC83B}" destId="{B19858CF-D99D-7D4C-AFF2-27AE119082DB}" srcOrd="0" destOrd="0" presId="urn:microsoft.com/office/officeart/2005/8/layout/StepDownProcess"/>
    <dgm:cxn modelId="{68107733-C174-834E-9D23-EAC288315BC8}" srcId="{AB698CFE-BC57-5D46-A1B4-68F27C667C91}" destId="{C83F4CFC-A9D7-494F-B068-F06C58F6ABE1}" srcOrd="0" destOrd="0" parTransId="{737F29A3-E57A-7E43-A094-AAB42FA2859C}" sibTransId="{C54C75ED-F53B-2848-BB1E-7B02ED1E537A}"/>
    <dgm:cxn modelId="{08FF2D3B-5407-E947-A93B-CF16DAA58C63}" srcId="{BD958F05-4275-9C41-B102-9B83DFACC83B}" destId="{14C858E5-EF80-4641-B9E7-C79604EEA7F1}" srcOrd="1" destOrd="0" parTransId="{60BB9B54-CE53-5443-9D71-9B26ECBB086A}" sibTransId="{1CE96C93-0E2C-3746-AB55-747A0DC8522A}"/>
    <dgm:cxn modelId="{1F85774A-BCB7-A740-AFF4-5C5A593A61A8}" srcId="{BD958F05-4275-9C41-B102-9B83DFACC83B}" destId="{E8FFF5CB-3C59-0C46-BD23-576236ECC019}" srcOrd="0" destOrd="0" parTransId="{0CD8F916-0CE6-DE41-89C4-6B243459D1D9}" sibTransId="{6F63209B-4A72-6344-B4C5-593C7A1CCC64}"/>
    <dgm:cxn modelId="{37EDBC4C-0552-4340-B4CB-1BCF3393769C}" srcId="{1EDB329D-D7C5-3D4F-BF9E-3428604CBA1F}" destId="{69A7648B-B626-F644-BE18-43FC2F76994B}" srcOrd="3" destOrd="0" parTransId="{0882AB3B-2EC3-C54E-8FD5-F642660410B6}" sibTransId="{B8F8E521-6887-984E-8D59-9F7040E678BE}"/>
    <dgm:cxn modelId="{FADF6254-6105-AA49-9989-F7593F1B0EDA}" srcId="{AB698CFE-BC57-5D46-A1B4-68F27C667C91}" destId="{06D96167-7A31-364E-8B07-7258BBE1FF35}" srcOrd="1" destOrd="0" parTransId="{A037651F-7519-0044-895E-611391144A49}" sibTransId="{55BF74D3-6175-CA4F-BD05-098C6F7C7609}"/>
    <dgm:cxn modelId="{995E915E-4012-BD45-A222-9A301D6075D0}" type="presOf" srcId="{F0277F1F-10B2-6D44-8BAB-A19A9D9E40B3}" destId="{D34B3648-4D65-A94E-9A90-1508B6BF278B}" srcOrd="0" destOrd="1" presId="urn:microsoft.com/office/officeart/2005/8/layout/StepDownProcess"/>
    <dgm:cxn modelId="{40E26B8B-1B15-C943-8CAD-18A1F5529D2F}" srcId="{ACD78D20-1795-E14A-A17D-7AF554E2ED7A}" destId="{1EDB329D-D7C5-3D4F-BF9E-3428604CBA1F}" srcOrd="0" destOrd="0" parTransId="{3E4D3297-C3F3-6649-BF66-08AB81109681}" sibTransId="{425C9561-3C06-B143-B02E-198EE93E1037}"/>
    <dgm:cxn modelId="{34726596-50B4-4141-8923-3041B37B8314}" srcId="{1EDB329D-D7C5-3D4F-BF9E-3428604CBA1F}" destId="{0D8984E6-7B13-3449-A2B9-15F09245E9C6}" srcOrd="2" destOrd="0" parTransId="{CA03351B-4D4C-924C-81F4-D582BDB03F72}" sibTransId="{440F7737-C299-9845-B1E3-1F49ECD47BEB}"/>
    <dgm:cxn modelId="{A30D46A9-5232-864C-A902-ED9B603D2E96}" srcId="{ACD78D20-1795-E14A-A17D-7AF554E2ED7A}" destId="{AB698CFE-BC57-5D46-A1B4-68F27C667C91}" srcOrd="1" destOrd="0" parTransId="{E45F32B4-FF24-5C48-8CB3-9AC7C0C15855}" sibTransId="{4DE279B5-B7CB-5C47-986E-E3A0ABD69B70}"/>
    <dgm:cxn modelId="{AFA9FDB1-C1D2-4A45-8733-E760692D74CB}" type="presOf" srcId="{1EDB329D-D7C5-3D4F-BF9E-3428604CBA1F}" destId="{BCFAAE12-9942-7245-B3CA-0016C4348F84}" srcOrd="0" destOrd="0" presId="urn:microsoft.com/office/officeart/2005/8/layout/StepDownProcess"/>
    <dgm:cxn modelId="{B00CFFD2-20B0-A749-BBED-76E8B6E4F16A}" type="presOf" srcId="{AB698CFE-BC57-5D46-A1B4-68F27C667C91}" destId="{100DCABC-A85E-AE4A-8961-030A00F83421}" srcOrd="0" destOrd="0" presId="urn:microsoft.com/office/officeart/2005/8/layout/StepDownProcess"/>
    <dgm:cxn modelId="{EAF5ABD5-1756-2648-BC10-DDDFE8EEBE31}" type="presOf" srcId="{0D8984E6-7B13-3449-A2B9-15F09245E9C6}" destId="{D34B3648-4D65-A94E-9A90-1508B6BF278B}" srcOrd="0" destOrd="2" presId="urn:microsoft.com/office/officeart/2005/8/layout/StepDownProcess"/>
    <dgm:cxn modelId="{5DDED7D9-8868-AE4B-9D0F-C7F92548E745}" type="presOf" srcId="{C83F4CFC-A9D7-494F-B068-F06C58F6ABE1}" destId="{B9A157C8-321D-714B-9DBC-7C4F745E2B24}" srcOrd="0" destOrd="0" presId="urn:microsoft.com/office/officeart/2005/8/layout/StepDownProcess"/>
    <dgm:cxn modelId="{E460A2DC-F85D-7A46-9480-0246871CCA72}" type="presOf" srcId="{ACD78D20-1795-E14A-A17D-7AF554E2ED7A}" destId="{D5F2DD40-1473-9248-A354-8D731571DF08}" srcOrd="0" destOrd="0" presId="urn:microsoft.com/office/officeart/2005/8/layout/StepDownProcess"/>
    <dgm:cxn modelId="{9AB483DF-908E-1944-9B1B-91A58AC2D630}" type="presOf" srcId="{53CCB52D-E14F-594E-BE86-70644FAAE931}" destId="{D34B3648-4D65-A94E-9A90-1508B6BF278B}" srcOrd="0" destOrd="0" presId="urn:microsoft.com/office/officeart/2005/8/layout/StepDownProcess"/>
    <dgm:cxn modelId="{677338F8-D39A-B94C-8764-15488C850CCD}" srcId="{ACD78D20-1795-E14A-A17D-7AF554E2ED7A}" destId="{BD958F05-4275-9C41-B102-9B83DFACC83B}" srcOrd="2" destOrd="0" parTransId="{649C130A-766C-AA46-8D13-B8B46848840B}" sibTransId="{09CDA587-0E98-7D41-A175-3534272CC55A}"/>
    <dgm:cxn modelId="{A4B50BF9-8C16-EC43-AE4A-B9E99C9990F7}" type="presOf" srcId="{14C858E5-EF80-4641-B9E7-C79604EEA7F1}" destId="{10AF2D5D-5CEF-B74E-82B3-1B5D30CC41AC}" srcOrd="0" destOrd="1" presId="urn:microsoft.com/office/officeart/2005/8/layout/StepDownProcess"/>
    <dgm:cxn modelId="{677B667C-EBCB-B94A-82A6-0B15F7D07121}" type="presParOf" srcId="{D5F2DD40-1473-9248-A354-8D731571DF08}" destId="{962E3A70-9D74-BE42-B711-AABBC2EF529F}" srcOrd="0" destOrd="0" presId="urn:microsoft.com/office/officeart/2005/8/layout/StepDownProcess"/>
    <dgm:cxn modelId="{AC2046ED-2FF7-AB4E-A71C-0D753DC07D49}" type="presParOf" srcId="{962E3A70-9D74-BE42-B711-AABBC2EF529F}" destId="{C45B0E72-C9B3-084C-AF3E-316186EF6FCC}" srcOrd="0" destOrd="0" presId="urn:microsoft.com/office/officeart/2005/8/layout/StepDownProcess"/>
    <dgm:cxn modelId="{E320F984-498C-F846-A6D2-ED139621CB74}" type="presParOf" srcId="{962E3A70-9D74-BE42-B711-AABBC2EF529F}" destId="{BCFAAE12-9942-7245-B3CA-0016C4348F84}" srcOrd="1" destOrd="0" presId="urn:microsoft.com/office/officeart/2005/8/layout/StepDownProcess"/>
    <dgm:cxn modelId="{CBF970A2-CA26-5D41-ADF2-0FEEB9BB8E92}" type="presParOf" srcId="{962E3A70-9D74-BE42-B711-AABBC2EF529F}" destId="{D34B3648-4D65-A94E-9A90-1508B6BF278B}" srcOrd="2" destOrd="0" presId="urn:microsoft.com/office/officeart/2005/8/layout/StepDownProcess"/>
    <dgm:cxn modelId="{F56496AE-C5AE-6749-99D1-B218A656520C}" type="presParOf" srcId="{D5F2DD40-1473-9248-A354-8D731571DF08}" destId="{FEBDB08F-3B7C-6049-A3CA-C7361C2B1A22}" srcOrd="1" destOrd="0" presId="urn:microsoft.com/office/officeart/2005/8/layout/StepDownProcess"/>
    <dgm:cxn modelId="{DF3B79C0-6388-6E46-A09A-E1B010F73FED}" type="presParOf" srcId="{D5F2DD40-1473-9248-A354-8D731571DF08}" destId="{9612C2B4-69C6-224F-BAD6-B73E8380C72C}" srcOrd="2" destOrd="0" presId="urn:microsoft.com/office/officeart/2005/8/layout/StepDownProcess"/>
    <dgm:cxn modelId="{509AB5A8-4B43-CD4E-8276-B32A5B11579D}" type="presParOf" srcId="{9612C2B4-69C6-224F-BAD6-B73E8380C72C}" destId="{436834F6-2456-C940-B0F3-1F756C375076}" srcOrd="0" destOrd="0" presId="urn:microsoft.com/office/officeart/2005/8/layout/StepDownProcess"/>
    <dgm:cxn modelId="{EBF8F54C-FEF0-1240-9602-1CF46346E903}" type="presParOf" srcId="{9612C2B4-69C6-224F-BAD6-B73E8380C72C}" destId="{100DCABC-A85E-AE4A-8961-030A00F83421}" srcOrd="1" destOrd="0" presId="urn:microsoft.com/office/officeart/2005/8/layout/StepDownProcess"/>
    <dgm:cxn modelId="{9FEE7764-F9A5-1546-A75C-1770BDE74CFC}" type="presParOf" srcId="{9612C2B4-69C6-224F-BAD6-B73E8380C72C}" destId="{B9A157C8-321D-714B-9DBC-7C4F745E2B24}" srcOrd="2" destOrd="0" presId="urn:microsoft.com/office/officeart/2005/8/layout/StepDownProcess"/>
    <dgm:cxn modelId="{E5839F55-4F14-A14F-9489-30C34E3F3C72}" type="presParOf" srcId="{D5F2DD40-1473-9248-A354-8D731571DF08}" destId="{FE0151CF-B6FC-1D45-AC58-15AF96545B6F}" srcOrd="3" destOrd="0" presId="urn:microsoft.com/office/officeart/2005/8/layout/StepDownProcess"/>
    <dgm:cxn modelId="{5D39427E-A9CD-764D-A3B4-9320FAB0AD3E}" type="presParOf" srcId="{D5F2DD40-1473-9248-A354-8D731571DF08}" destId="{43C69BBA-9C16-DC44-AE4D-43D00CAE711F}" srcOrd="4" destOrd="0" presId="urn:microsoft.com/office/officeart/2005/8/layout/StepDownProcess"/>
    <dgm:cxn modelId="{6FDE88EE-BDC5-8441-B883-3FF52D8B212E}" type="presParOf" srcId="{43C69BBA-9C16-DC44-AE4D-43D00CAE711F}" destId="{B19858CF-D99D-7D4C-AFF2-27AE119082DB}" srcOrd="0" destOrd="0" presId="urn:microsoft.com/office/officeart/2005/8/layout/StepDownProcess"/>
    <dgm:cxn modelId="{A683C9D6-F4B3-8342-95F5-A7174756B9DF}" type="presParOf" srcId="{43C69BBA-9C16-DC44-AE4D-43D00CAE711F}" destId="{10AF2D5D-5CEF-B74E-82B3-1B5D30CC41AC}"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024003-ED37-0346-9BCB-4D8C6FE61606}" type="doc">
      <dgm:prSet loTypeId="urn:microsoft.com/office/officeart/2005/8/layout/orgChart1" loCatId="" qsTypeId="urn:microsoft.com/office/officeart/2005/8/quickstyle/simple1" qsCatId="simple" csTypeId="urn:microsoft.com/office/officeart/2005/8/colors/accent2_2" csCatId="accent2" phldr="1"/>
      <dgm:spPr/>
      <dgm:t>
        <a:bodyPr/>
        <a:lstStyle/>
        <a:p>
          <a:endParaRPr lang="en-US"/>
        </a:p>
      </dgm:t>
    </dgm:pt>
    <dgm:pt modelId="{C0313577-FA3F-5F4D-8043-02C642B432A3}">
      <dgm:prSet phldrT="[Text]"/>
      <dgm:spPr/>
      <dgm:t>
        <a:bodyPr/>
        <a:lstStyle/>
        <a:p>
          <a:r>
            <a:rPr lang="en-US" dirty="0"/>
            <a:t>Learning Technology Leadership Team</a:t>
          </a:r>
        </a:p>
      </dgm:t>
    </dgm:pt>
    <dgm:pt modelId="{781E074F-81B8-9344-A51D-95891FC7D35A}" type="parTrans" cxnId="{AE4BB3A6-0C36-F843-BF1D-A06649A851FD}">
      <dgm:prSet/>
      <dgm:spPr/>
      <dgm:t>
        <a:bodyPr/>
        <a:lstStyle/>
        <a:p>
          <a:endParaRPr lang="en-US"/>
        </a:p>
      </dgm:t>
    </dgm:pt>
    <dgm:pt modelId="{582C6FB1-47AB-A645-91C7-9D9FA4D84828}" type="sibTrans" cxnId="{AE4BB3A6-0C36-F843-BF1D-A06649A851FD}">
      <dgm:prSet/>
      <dgm:spPr/>
      <dgm:t>
        <a:bodyPr/>
        <a:lstStyle/>
        <a:p>
          <a:endParaRPr lang="en-US"/>
        </a:p>
      </dgm:t>
    </dgm:pt>
    <dgm:pt modelId="{3CAB160A-20A5-DE48-AA0D-B301AA0E92EE}">
      <dgm:prSet phldrT="[Text]"/>
      <dgm:spPr/>
      <dgm:t>
        <a:bodyPr/>
        <a:lstStyle/>
        <a:p>
          <a:r>
            <a:rPr lang="en-US" dirty="0"/>
            <a:t>Operations Committee</a:t>
          </a:r>
        </a:p>
      </dgm:t>
    </dgm:pt>
    <dgm:pt modelId="{63AF8911-02F7-634E-9675-3BA13F4E8C65}" type="parTrans" cxnId="{96070F63-5E4A-C54D-875D-A8893D75EEE3}">
      <dgm:prSet/>
      <dgm:spPr/>
      <dgm:t>
        <a:bodyPr/>
        <a:lstStyle/>
        <a:p>
          <a:endParaRPr lang="en-US"/>
        </a:p>
      </dgm:t>
    </dgm:pt>
    <dgm:pt modelId="{3F28228A-3D16-5745-A4D5-3DE7C4B6FDD8}" type="sibTrans" cxnId="{96070F63-5E4A-C54D-875D-A8893D75EEE3}">
      <dgm:prSet/>
      <dgm:spPr/>
      <dgm:t>
        <a:bodyPr/>
        <a:lstStyle/>
        <a:p>
          <a:endParaRPr lang="en-US"/>
        </a:p>
      </dgm:t>
    </dgm:pt>
    <dgm:pt modelId="{DD19766F-E4D2-7443-935D-EFF9CCCF5781}">
      <dgm:prSet phldrT="[Text]"/>
      <dgm:spPr/>
      <dgm:t>
        <a:bodyPr/>
        <a:lstStyle/>
        <a:p>
          <a:r>
            <a:rPr lang="en-US" dirty="0"/>
            <a:t>User Advisory Groups (Faculty, Students, ITS)</a:t>
          </a:r>
        </a:p>
      </dgm:t>
    </dgm:pt>
    <dgm:pt modelId="{710DABFB-3BAB-424E-A8F4-9F2E38EE0B2F}" type="parTrans" cxnId="{DF8C30CB-E088-CC46-B919-865FC8754D39}">
      <dgm:prSet/>
      <dgm:spPr/>
      <dgm:t>
        <a:bodyPr/>
        <a:lstStyle/>
        <a:p>
          <a:endParaRPr lang="en-US"/>
        </a:p>
      </dgm:t>
    </dgm:pt>
    <dgm:pt modelId="{FD8826D2-5CD3-3C46-A65D-7FC319AEEB49}" type="sibTrans" cxnId="{DF8C30CB-E088-CC46-B919-865FC8754D39}">
      <dgm:prSet/>
      <dgm:spPr/>
      <dgm:t>
        <a:bodyPr/>
        <a:lstStyle/>
        <a:p>
          <a:endParaRPr lang="en-US"/>
        </a:p>
      </dgm:t>
    </dgm:pt>
    <dgm:pt modelId="{4779DB22-5816-4E40-8A09-75A6F93EDAE7}">
      <dgm:prSet phldrT="[Text]"/>
      <dgm:spPr/>
      <dgm:t>
        <a:bodyPr/>
        <a:lstStyle/>
        <a:p>
          <a:r>
            <a:rPr lang="en-US" dirty="0"/>
            <a:t>LT Support Coordination</a:t>
          </a:r>
        </a:p>
      </dgm:t>
    </dgm:pt>
    <dgm:pt modelId="{E21C73EC-10FA-E647-9039-66E9F0BBD580}" type="parTrans" cxnId="{1CA62621-E28D-AF4D-A8E8-47A753AF2CDB}">
      <dgm:prSet/>
      <dgm:spPr/>
      <dgm:t>
        <a:bodyPr/>
        <a:lstStyle/>
        <a:p>
          <a:endParaRPr lang="en-US"/>
        </a:p>
      </dgm:t>
    </dgm:pt>
    <dgm:pt modelId="{CF419B42-E14D-BE44-B368-4969153E499A}" type="sibTrans" cxnId="{1CA62621-E28D-AF4D-A8E8-47A753AF2CDB}">
      <dgm:prSet/>
      <dgm:spPr/>
      <dgm:t>
        <a:bodyPr/>
        <a:lstStyle/>
        <a:p>
          <a:endParaRPr lang="en-US"/>
        </a:p>
      </dgm:t>
    </dgm:pt>
    <dgm:pt modelId="{C7798C71-5B0B-AE4A-ABFD-6EA891207D8C}">
      <dgm:prSet phldrT="[Text]"/>
      <dgm:spPr/>
      <dgm:t>
        <a:bodyPr/>
        <a:lstStyle/>
        <a:p>
          <a:r>
            <a:rPr lang="en-US" dirty="0"/>
            <a:t>Innovation &amp; Advancement</a:t>
          </a:r>
        </a:p>
      </dgm:t>
    </dgm:pt>
    <dgm:pt modelId="{CAC60183-D94E-0745-BEE0-A650958A1DC0}" type="parTrans" cxnId="{810D2959-6F88-1948-B18F-D331F7A7A268}">
      <dgm:prSet/>
      <dgm:spPr/>
      <dgm:t>
        <a:bodyPr/>
        <a:lstStyle/>
        <a:p>
          <a:endParaRPr lang="en-US"/>
        </a:p>
      </dgm:t>
    </dgm:pt>
    <dgm:pt modelId="{F231FC3A-C7C4-974C-9FEA-8FC18E8D55BF}" type="sibTrans" cxnId="{810D2959-6F88-1948-B18F-D331F7A7A268}">
      <dgm:prSet/>
      <dgm:spPr/>
      <dgm:t>
        <a:bodyPr/>
        <a:lstStyle/>
        <a:p>
          <a:endParaRPr lang="en-US"/>
        </a:p>
      </dgm:t>
    </dgm:pt>
    <dgm:pt modelId="{445F03C9-9793-6143-A0F4-07BA1DFC34F3}" type="pres">
      <dgm:prSet presAssocID="{2D024003-ED37-0346-9BCB-4D8C6FE61606}" presName="hierChild1" presStyleCnt="0">
        <dgm:presLayoutVars>
          <dgm:orgChart val="1"/>
          <dgm:chPref val="1"/>
          <dgm:dir/>
          <dgm:animOne val="branch"/>
          <dgm:animLvl val="lvl"/>
          <dgm:resizeHandles/>
        </dgm:presLayoutVars>
      </dgm:prSet>
      <dgm:spPr/>
    </dgm:pt>
    <dgm:pt modelId="{19191B83-2079-BE42-ACCB-BF0104E63AAE}" type="pres">
      <dgm:prSet presAssocID="{C0313577-FA3F-5F4D-8043-02C642B432A3}" presName="hierRoot1" presStyleCnt="0">
        <dgm:presLayoutVars>
          <dgm:hierBranch val="init"/>
        </dgm:presLayoutVars>
      </dgm:prSet>
      <dgm:spPr/>
    </dgm:pt>
    <dgm:pt modelId="{4EE79479-D405-984F-B173-F28EE33F584B}" type="pres">
      <dgm:prSet presAssocID="{C0313577-FA3F-5F4D-8043-02C642B432A3}" presName="rootComposite1" presStyleCnt="0"/>
      <dgm:spPr/>
    </dgm:pt>
    <dgm:pt modelId="{59593384-DD58-EE49-8FB1-2146B2539CFE}" type="pres">
      <dgm:prSet presAssocID="{C0313577-FA3F-5F4D-8043-02C642B432A3}" presName="rootText1" presStyleLbl="node0" presStyleIdx="0" presStyleCnt="1">
        <dgm:presLayoutVars>
          <dgm:chPref val="3"/>
        </dgm:presLayoutVars>
      </dgm:prSet>
      <dgm:spPr/>
    </dgm:pt>
    <dgm:pt modelId="{C4E93A5E-81F8-ED4A-9A54-5DFD209AE98F}" type="pres">
      <dgm:prSet presAssocID="{C0313577-FA3F-5F4D-8043-02C642B432A3}" presName="rootConnector1" presStyleLbl="node1" presStyleIdx="0" presStyleCnt="0"/>
      <dgm:spPr/>
    </dgm:pt>
    <dgm:pt modelId="{C24832F6-C7F3-8241-9FB0-D99BF6EF10E8}" type="pres">
      <dgm:prSet presAssocID="{C0313577-FA3F-5F4D-8043-02C642B432A3}" presName="hierChild2" presStyleCnt="0"/>
      <dgm:spPr/>
    </dgm:pt>
    <dgm:pt modelId="{63593A93-09AA-C247-987B-067217A8D9CC}" type="pres">
      <dgm:prSet presAssocID="{63AF8911-02F7-634E-9675-3BA13F4E8C65}" presName="Name37" presStyleLbl="parChTrans1D2" presStyleIdx="0" presStyleCnt="4"/>
      <dgm:spPr/>
    </dgm:pt>
    <dgm:pt modelId="{5A21D29C-6B7F-0942-94B3-4B062F9C381E}" type="pres">
      <dgm:prSet presAssocID="{3CAB160A-20A5-DE48-AA0D-B301AA0E92EE}" presName="hierRoot2" presStyleCnt="0">
        <dgm:presLayoutVars>
          <dgm:hierBranch val="init"/>
        </dgm:presLayoutVars>
      </dgm:prSet>
      <dgm:spPr/>
    </dgm:pt>
    <dgm:pt modelId="{B05F9F8E-84C0-D543-8725-68F15ED02A5F}" type="pres">
      <dgm:prSet presAssocID="{3CAB160A-20A5-DE48-AA0D-B301AA0E92EE}" presName="rootComposite" presStyleCnt="0"/>
      <dgm:spPr/>
    </dgm:pt>
    <dgm:pt modelId="{D66A3BAE-D09A-824C-ACAC-E7B88A06978F}" type="pres">
      <dgm:prSet presAssocID="{3CAB160A-20A5-DE48-AA0D-B301AA0E92EE}" presName="rootText" presStyleLbl="node2" presStyleIdx="0" presStyleCnt="4">
        <dgm:presLayoutVars>
          <dgm:chPref val="3"/>
        </dgm:presLayoutVars>
      </dgm:prSet>
      <dgm:spPr/>
    </dgm:pt>
    <dgm:pt modelId="{A15F6A79-E850-E848-B6E2-1BA6F5D3F103}" type="pres">
      <dgm:prSet presAssocID="{3CAB160A-20A5-DE48-AA0D-B301AA0E92EE}" presName="rootConnector" presStyleLbl="node2" presStyleIdx="0" presStyleCnt="4"/>
      <dgm:spPr/>
    </dgm:pt>
    <dgm:pt modelId="{9F0BF282-0F53-634D-89FD-EBE8E0730320}" type="pres">
      <dgm:prSet presAssocID="{3CAB160A-20A5-DE48-AA0D-B301AA0E92EE}" presName="hierChild4" presStyleCnt="0"/>
      <dgm:spPr/>
    </dgm:pt>
    <dgm:pt modelId="{0AEF1E08-69C5-4D4E-969A-C526E9F404A2}" type="pres">
      <dgm:prSet presAssocID="{3CAB160A-20A5-DE48-AA0D-B301AA0E92EE}" presName="hierChild5" presStyleCnt="0"/>
      <dgm:spPr/>
    </dgm:pt>
    <dgm:pt modelId="{1870F25C-1819-7349-AB93-481265DD6031}" type="pres">
      <dgm:prSet presAssocID="{710DABFB-3BAB-424E-A8F4-9F2E38EE0B2F}" presName="Name37" presStyleLbl="parChTrans1D2" presStyleIdx="1" presStyleCnt="4"/>
      <dgm:spPr/>
    </dgm:pt>
    <dgm:pt modelId="{79768028-B67B-D743-9EB0-741F5E239033}" type="pres">
      <dgm:prSet presAssocID="{DD19766F-E4D2-7443-935D-EFF9CCCF5781}" presName="hierRoot2" presStyleCnt="0">
        <dgm:presLayoutVars>
          <dgm:hierBranch val="init"/>
        </dgm:presLayoutVars>
      </dgm:prSet>
      <dgm:spPr/>
    </dgm:pt>
    <dgm:pt modelId="{826CEF29-BE33-D341-8EDE-6EA8CEAA251D}" type="pres">
      <dgm:prSet presAssocID="{DD19766F-E4D2-7443-935D-EFF9CCCF5781}" presName="rootComposite" presStyleCnt="0"/>
      <dgm:spPr/>
    </dgm:pt>
    <dgm:pt modelId="{08D36649-C7EB-3C46-ABD8-CF352DDD36F1}" type="pres">
      <dgm:prSet presAssocID="{DD19766F-E4D2-7443-935D-EFF9CCCF5781}" presName="rootText" presStyleLbl="node2" presStyleIdx="1" presStyleCnt="4">
        <dgm:presLayoutVars>
          <dgm:chPref val="3"/>
        </dgm:presLayoutVars>
      </dgm:prSet>
      <dgm:spPr/>
    </dgm:pt>
    <dgm:pt modelId="{36145848-47A1-CC4B-B297-5DDF113E55F2}" type="pres">
      <dgm:prSet presAssocID="{DD19766F-E4D2-7443-935D-EFF9CCCF5781}" presName="rootConnector" presStyleLbl="node2" presStyleIdx="1" presStyleCnt="4"/>
      <dgm:spPr/>
    </dgm:pt>
    <dgm:pt modelId="{75B37948-5F2B-5C46-B55B-9D54F9F93AB2}" type="pres">
      <dgm:prSet presAssocID="{DD19766F-E4D2-7443-935D-EFF9CCCF5781}" presName="hierChild4" presStyleCnt="0"/>
      <dgm:spPr/>
    </dgm:pt>
    <dgm:pt modelId="{1675ADBC-AE45-2447-9072-5881060C7A3D}" type="pres">
      <dgm:prSet presAssocID="{DD19766F-E4D2-7443-935D-EFF9CCCF5781}" presName="hierChild5" presStyleCnt="0"/>
      <dgm:spPr/>
    </dgm:pt>
    <dgm:pt modelId="{08A3175F-4796-3D4F-A936-D919FE5A35EC}" type="pres">
      <dgm:prSet presAssocID="{E21C73EC-10FA-E647-9039-66E9F0BBD580}" presName="Name37" presStyleLbl="parChTrans1D2" presStyleIdx="2" presStyleCnt="4"/>
      <dgm:spPr/>
    </dgm:pt>
    <dgm:pt modelId="{2D38D7A1-3879-2743-BFD7-FE9C517FF439}" type="pres">
      <dgm:prSet presAssocID="{4779DB22-5816-4E40-8A09-75A6F93EDAE7}" presName="hierRoot2" presStyleCnt="0">
        <dgm:presLayoutVars>
          <dgm:hierBranch val="init"/>
        </dgm:presLayoutVars>
      </dgm:prSet>
      <dgm:spPr/>
    </dgm:pt>
    <dgm:pt modelId="{CF702688-71D9-E14D-AC90-B3D13C7A6E14}" type="pres">
      <dgm:prSet presAssocID="{4779DB22-5816-4E40-8A09-75A6F93EDAE7}" presName="rootComposite" presStyleCnt="0"/>
      <dgm:spPr/>
    </dgm:pt>
    <dgm:pt modelId="{F001068F-FFA7-5B4B-B1F1-64487B2ACF30}" type="pres">
      <dgm:prSet presAssocID="{4779DB22-5816-4E40-8A09-75A6F93EDAE7}" presName="rootText" presStyleLbl="node2" presStyleIdx="2" presStyleCnt="4">
        <dgm:presLayoutVars>
          <dgm:chPref val="3"/>
        </dgm:presLayoutVars>
      </dgm:prSet>
      <dgm:spPr/>
    </dgm:pt>
    <dgm:pt modelId="{C2425BAF-984B-8F43-9F67-101DE01CBBEE}" type="pres">
      <dgm:prSet presAssocID="{4779DB22-5816-4E40-8A09-75A6F93EDAE7}" presName="rootConnector" presStyleLbl="node2" presStyleIdx="2" presStyleCnt="4"/>
      <dgm:spPr/>
    </dgm:pt>
    <dgm:pt modelId="{A2B2A999-F0A7-AF48-A597-1F735AC662A7}" type="pres">
      <dgm:prSet presAssocID="{4779DB22-5816-4E40-8A09-75A6F93EDAE7}" presName="hierChild4" presStyleCnt="0"/>
      <dgm:spPr/>
    </dgm:pt>
    <dgm:pt modelId="{E5063C6E-0B07-5345-87BC-6BE78E09BC60}" type="pres">
      <dgm:prSet presAssocID="{4779DB22-5816-4E40-8A09-75A6F93EDAE7}" presName="hierChild5" presStyleCnt="0"/>
      <dgm:spPr/>
    </dgm:pt>
    <dgm:pt modelId="{68D665C1-992B-B040-A7AB-EA6A46081A22}" type="pres">
      <dgm:prSet presAssocID="{CAC60183-D94E-0745-BEE0-A650958A1DC0}" presName="Name37" presStyleLbl="parChTrans1D2" presStyleIdx="3" presStyleCnt="4"/>
      <dgm:spPr/>
    </dgm:pt>
    <dgm:pt modelId="{441B0748-75D0-9F44-BAB5-19551B859A4B}" type="pres">
      <dgm:prSet presAssocID="{C7798C71-5B0B-AE4A-ABFD-6EA891207D8C}" presName="hierRoot2" presStyleCnt="0">
        <dgm:presLayoutVars>
          <dgm:hierBranch val="init"/>
        </dgm:presLayoutVars>
      </dgm:prSet>
      <dgm:spPr/>
    </dgm:pt>
    <dgm:pt modelId="{474C0F5B-972E-5848-8319-72DB45F9E039}" type="pres">
      <dgm:prSet presAssocID="{C7798C71-5B0B-AE4A-ABFD-6EA891207D8C}" presName="rootComposite" presStyleCnt="0"/>
      <dgm:spPr/>
    </dgm:pt>
    <dgm:pt modelId="{22EF6A61-87A8-7743-99C9-C65F9EFA50F0}" type="pres">
      <dgm:prSet presAssocID="{C7798C71-5B0B-AE4A-ABFD-6EA891207D8C}" presName="rootText" presStyleLbl="node2" presStyleIdx="3" presStyleCnt="4">
        <dgm:presLayoutVars>
          <dgm:chPref val="3"/>
        </dgm:presLayoutVars>
      </dgm:prSet>
      <dgm:spPr/>
    </dgm:pt>
    <dgm:pt modelId="{6CA77990-62C8-E549-A42C-9083B1302100}" type="pres">
      <dgm:prSet presAssocID="{C7798C71-5B0B-AE4A-ABFD-6EA891207D8C}" presName="rootConnector" presStyleLbl="node2" presStyleIdx="3" presStyleCnt="4"/>
      <dgm:spPr/>
    </dgm:pt>
    <dgm:pt modelId="{EC259296-EA9A-424D-BF5C-A6DCC98FA212}" type="pres">
      <dgm:prSet presAssocID="{C7798C71-5B0B-AE4A-ABFD-6EA891207D8C}" presName="hierChild4" presStyleCnt="0"/>
      <dgm:spPr/>
    </dgm:pt>
    <dgm:pt modelId="{2ADF5AF1-EC19-F641-88AE-AB44021C44DB}" type="pres">
      <dgm:prSet presAssocID="{C7798C71-5B0B-AE4A-ABFD-6EA891207D8C}" presName="hierChild5" presStyleCnt="0"/>
      <dgm:spPr/>
    </dgm:pt>
    <dgm:pt modelId="{B3C3E7CA-3BF7-BD4E-B288-5DEA6E640922}" type="pres">
      <dgm:prSet presAssocID="{C0313577-FA3F-5F4D-8043-02C642B432A3}" presName="hierChild3" presStyleCnt="0"/>
      <dgm:spPr/>
    </dgm:pt>
  </dgm:ptLst>
  <dgm:cxnLst>
    <dgm:cxn modelId="{9687870A-80BA-F449-859A-B12F8ADFD5A7}" type="presOf" srcId="{C0313577-FA3F-5F4D-8043-02C642B432A3}" destId="{59593384-DD58-EE49-8FB1-2146B2539CFE}" srcOrd="0" destOrd="0" presId="urn:microsoft.com/office/officeart/2005/8/layout/orgChart1"/>
    <dgm:cxn modelId="{1CA62621-E28D-AF4D-A8E8-47A753AF2CDB}" srcId="{C0313577-FA3F-5F4D-8043-02C642B432A3}" destId="{4779DB22-5816-4E40-8A09-75A6F93EDAE7}" srcOrd="2" destOrd="0" parTransId="{E21C73EC-10FA-E647-9039-66E9F0BBD580}" sibTransId="{CF419B42-E14D-BE44-B368-4969153E499A}"/>
    <dgm:cxn modelId="{5E0A454B-0600-A243-A55D-BB77813E8EC1}" type="presOf" srcId="{2D024003-ED37-0346-9BCB-4D8C6FE61606}" destId="{445F03C9-9793-6143-A0F4-07BA1DFC34F3}" srcOrd="0" destOrd="0" presId="urn:microsoft.com/office/officeart/2005/8/layout/orgChart1"/>
    <dgm:cxn modelId="{9B47BF4C-3162-934C-911E-ED45B37A7033}" type="presOf" srcId="{DD19766F-E4D2-7443-935D-EFF9CCCF5781}" destId="{36145848-47A1-CC4B-B297-5DDF113E55F2}" srcOrd="1" destOrd="0" presId="urn:microsoft.com/office/officeart/2005/8/layout/orgChart1"/>
    <dgm:cxn modelId="{810D2959-6F88-1948-B18F-D331F7A7A268}" srcId="{C0313577-FA3F-5F4D-8043-02C642B432A3}" destId="{C7798C71-5B0B-AE4A-ABFD-6EA891207D8C}" srcOrd="3" destOrd="0" parTransId="{CAC60183-D94E-0745-BEE0-A650958A1DC0}" sibTransId="{F231FC3A-C7C4-974C-9FEA-8FC18E8D55BF}"/>
    <dgm:cxn modelId="{96070F63-5E4A-C54D-875D-A8893D75EEE3}" srcId="{C0313577-FA3F-5F4D-8043-02C642B432A3}" destId="{3CAB160A-20A5-DE48-AA0D-B301AA0E92EE}" srcOrd="0" destOrd="0" parTransId="{63AF8911-02F7-634E-9675-3BA13F4E8C65}" sibTransId="{3F28228A-3D16-5745-A4D5-3DE7C4B6FDD8}"/>
    <dgm:cxn modelId="{94E7EC72-D097-E04E-971E-7DE892CE69F6}" type="presOf" srcId="{DD19766F-E4D2-7443-935D-EFF9CCCF5781}" destId="{08D36649-C7EB-3C46-ABD8-CF352DDD36F1}" srcOrd="0" destOrd="0" presId="urn:microsoft.com/office/officeart/2005/8/layout/orgChart1"/>
    <dgm:cxn modelId="{5E5ECF7D-D5FC-F244-8F9A-EE846BAE46F8}" type="presOf" srcId="{3CAB160A-20A5-DE48-AA0D-B301AA0E92EE}" destId="{A15F6A79-E850-E848-B6E2-1BA6F5D3F103}" srcOrd="1" destOrd="0" presId="urn:microsoft.com/office/officeart/2005/8/layout/orgChart1"/>
    <dgm:cxn modelId="{8554D382-D0F7-3247-ACEA-422B3E9C543A}" type="presOf" srcId="{C7798C71-5B0B-AE4A-ABFD-6EA891207D8C}" destId="{6CA77990-62C8-E549-A42C-9083B1302100}" srcOrd="1" destOrd="0" presId="urn:microsoft.com/office/officeart/2005/8/layout/orgChart1"/>
    <dgm:cxn modelId="{787BD294-5668-7540-B59F-A631836A298E}" type="presOf" srcId="{E21C73EC-10FA-E647-9039-66E9F0BBD580}" destId="{08A3175F-4796-3D4F-A936-D919FE5A35EC}" srcOrd="0" destOrd="0" presId="urn:microsoft.com/office/officeart/2005/8/layout/orgChart1"/>
    <dgm:cxn modelId="{E710DD95-66D0-9040-BEC4-19A699E6D307}" type="presOf" srcId="{3CAB160A-20A5-DE48-AA0D-B301AA0E92EE}" destId="{D66A3BAE-D09A-824C-ACAC-E7B88A06978F}" srcOrd="0" destOrd="0" presId="urn:microsoft.com/office/officeart/2005/8/layout/orgChart1"/>
    <dgm:cxn modelId="{AE4BB3A6-0C36-F843-BF1D-A06649A851FD}" srcId="{2D024003-ED37-0346-9BCB-4D8C6FE61606}" destId="{C0313577-FA3F-5F4D-8043-02C642B432A3}" srcOrd="0" destOrd="0" parTransId="{781E074F-81B8-9344-A51D-95891FC7D35A}" sibTransId="{582C6FB1-47AB-A645-91C7-9D9FA4D84828}"/>
    <dgm:cxn modelId="{A47F15AB-AD39-784E-83A5-63517D8AA44F}" type="presOf" srcId="{4779DB22-5816-4E40-8A09-75A6F93EDAE7}" destId="{F001068F-FFA7-5B4B-B1F1-64487B2ACF30}" srcOrd="0" destOrd="0" presId="urn:microsoft.com/office/officeart/2005/8/layout/orgChart1"/>
    <dgm:cxn modelId="{76469AC6-9B02-E746-A13E-508244F47EBD}" type="presOf" srcId="{4779DB22-5816-4E40-8A09-75A6F93EDAE7}" destId="{C2425BAF-984B-8F43-9F67-101DE01CBBEE}" srcOrd="1" destOrd="0" presId="urn:microsoft.com/office/officeart/2005/8/layout/orgChart1"/>
    <dgm:cxn modelId="{5422C6C8-91A1-EA49-AAFC-0199DEF3E8C9}" type="presOf" srcId="{CAC60183-D94E-0745-BEE0-A650958A1DC0}" destId="{68D665C1-992B-B040-A7AB-EA6A46081A22}" srcOrd="0" destOrd="0" presId="urn:microsoft.com/office/officeart/2005/8/layout/orgChart1"/>
    <dgm:cxn modelId="{DF8C30CB-E088-CC46-B919-865FC8754D39}" srcId="{C0313577-FA3F-5F4D-8043-02C642B432A3}" destId="{DD19766F-E4D2-7443-935D-EFF9CCCF5781}" srcOrd="1" destOrd="0" parTransId="{710DABFB-3BAB-424E-A8F4-9F2E38EE0B2F}" sibTransId="{FD8826D2-5CD3-3C46-A65D-7FC319AEEB49}"/>
    <dgm:cxn modelId="{3EB6CACB-8E85-2143-88CB-F963D69C4825}" type="presOf" srcId="{C7798C71-5B0B-AE4A-ABFD-6EA891207D8C}" destId="{22EF6A61-87A8-7743-99C9-C65F9EFA50F0}" srcOrd="0" destOrd="0" presId="urn:microsoft.com/office/officeart/2005/8/layout/orgChart1"/>
    <dgm:cxn modelId="{F43ACAD1-57DE-F34F-9C00-A92412A80FCE}" type="presOf" srcId="{63AF8911-02F7-634E-9675-3BA13F4E8C65}" destId="{63593A93-09AA-C247-987B-067217A8D9CC}" srcOrd="0" destOrd="0" presId="urn:microsoft.com/office/officeart/2005/8/layout/orgChart1"/>
    <dgm:cxn modelId="{F41554D3-A7AD-AE48-9513-575A348EEF55}" type="presOf" srcId="{710DABFB-3BAB-424E-A8F4-9F2E38EE0B2F}" destId="{1870F25C-1819-7349-AB93-481265DD6031}" srcOrd="0" destOrd="0" presId="urn:microsoft.com/office/officeart/2005/8/layout/orgChart1"/>
    <dgm:cxn modelId="{4CA9C7FD-1DDA-7A43-8DE4-71D50205FC79}" type="presOf" srcId="{C0313577-FA3F-5F4D-8043-02C642B432A3}" destId="{C4E93A5E-81F8-ED4A-9A54-5DFD209AE98F}" srcOrd="1" destOrd="0" presId="urn:microsoft.com/office/officeart/2005/8/layout/orgChart1"/>
    <dgm:cxn modelId="{CBE91D42-DC62-364D-8093-74EA536E406B}" type="presParOf" srcId="{445F03C9-9793-6143-A0F4-07BA1DFC34F3}" destId="{19191B83-2079-BE42-ACCB-BF0104E63AAE}" srcOrd="0" destOrd="0" presId="urn:microsoft.com/office/officeart/2005/8/layout/orgChart1"/>
    <dgm:cxn modelId="{236E824B-5C55-EE43-AE9D-02D8A86F8D55}" type="presParOf" srcId="{19191B83-2079-BE42-ACCB-BF0104E63AAE}" destId="{4EE79479-D405-984F-B173-F28EE33F584B}" srcOrd="0" destOrd="0" presId="urn:microsoft.com/office/officeart/2005/8/layout/orgChart1"/>
    <dgm:cxn modelId="{1EBE73C4-9B83-4348-A7F2-FEB08C36DB9B}" type="presParOf" srcId="{4EE79479-D405-984F-B173-F28EE33F584B}" destId="{59593384-DD58-EE49-8FB1-2146B2539CFE}" srcOrd="0" destOrd="0" presId="urn:microsoft.com/office/officeart/2005/8/layout/orgChart1"/>
    <dgm:cxn modelId="{C049CEE4-1F57-F246-966E-75E2792A4B2B}" type="presParOf" srcId="{4EE79479-D405-984F-B173-F28EE33F584B}" destId="{C4E93A5E-81F8-ED4A-9A54-5DFD209AE98F}" srcOrd="1" destOrd="0" presId="urn:microsoft.com/office/officeart/2005/8/layout/orgChart1"/>
    <dgm:cxn modelId="{9E0807A5-FCC6-014B-9CCF-C7C3DAA06ABE}" type="presParOf" srcId="{19191B83-2079-BE42-ACCB-BF0104E63AAE}" destId="{C24832F6-C7F3-8241-9FB0-D99BF6EF10E8}" srcOrd="1" destOrd="0" presId="urn:microsoft.com/office/officeart/2005/8/layout/orgChart1"/>
    <dgm:cxn modelId="{A0D675A9-E85A-4A41-8C9E-6D7A8A8C10C8}" type="presParOf" srcId="{C24832F6-C7F3-8241-9FB0-D99BF6EF10E8}" destId="{63593A93-09AA-C247-987B-067217A8D9CC}" srcOrd="0" destOrd="0" presId="urn:microsoft.com/office/officeart/2005/8/layout/orgChart1"/>
    <dgm:cxn modelId="{AE668A77-3163-A74C-A32B-1806156084ED}" type="presParOf" srcId="{C24832F6-C7F3-8241-9FB0-D99BF6EF10E8}" destId="{5A21D29C-6B7F-0942-94B3-4B062F9C381E}" srcOrd="1" destOrd="0" presId="urn:microsoft.com/office/officeart/2005/8/layout/orgChart1"/>
    <dgm:cxn modelId="{4C282B52-C912-514D-B36D-6F0640B16A47}" type="presParOf" srcId="{5A21D29C-6B7F-0942-94B3-4B062F9C381E}" destId="{B05F9F8E-84C0-D543-8725-68F15ED02A5F}" srcOrd="0" destOrd="0" presId="urn:microsoft.com/office/officeart/2005/8/layout/orgChart1"/>
    <dgm:cxn modelId="{589B824E-93C0-D843-9EB6-9836F40FDD38}" type="presParOf" srcId="{B05F9F8E-84C0-D543-8725-68F15ED02A5F}" destId="{D66A3BAE-D09A-824C-ACAC-E7B88A06978F}" srcOrd="0" destOrd="0" presId="urn:microsoft.com/office/officeart/2005/8/layout/orgChart1"/>
    <dgm:cxn modelId="{D4655F39-9A69-CA4E-8CBB-2F2D0AEACA74}" type="presParOf" srcId="{B05F9F8E-84C0-D543-8725-68F15ED02A5F}" destId="{A15F6A79-E850-E848-B6E2-1BA6F5D3F103}" srcOrd="1" destOrd="0" presId="urn:microsoft.com/office/officeart/2005/8/layout/orgChart1"/>
    <dgm:cxn modelId="{D88C824B-3E38-5F44-893F-0C9BB9ACCE57}" type="presParOf" srcId="{5A21D29C-6B7F-0942-94B3-4B062F9C381E}" destId="{9F0BF282-0F53-634D-89FD-EBE8E0730320}" srcOrd="1" destOrd="0" presId="urn:microsoft.com/office/officeart/2005/8/layout/orgChart1"/>
    <dgm:cxn modelId="{518DF301-C71B-6E42-B4BB-C87D37416D6B}" type="presParOf" srcId="{5A21D29C-6B7F-0942-94B3-4B062F9C381E}" destId="{0AEF1E08-69C5-4D4E-969A-C526E9F404A2}" srcOrd="2" destOrd="0" presId="urn:microsoft.com/office/officeart/2005/8/layout/orgChart1"/>
    <dgm:cxn modelId="{54C13BCC-2C06-3744-952E-AB03D03DDAF7}" type="presParOf" srcId="{C24832F6-C7F3-8241-9FB0-D99BF6EF10E8}" destId="{1870F25C-1819-7349-AB93-481265DD6031}" srcOrd="2" destOrd="0" presId="urn:microsoft.com/office/officeart/2005/8/layout/orgChart1"/>
    <dgm:cxn modelId="{F702064C-E328-5542-987F-6920A1CACA1E}" type="presParOf" srcId="{C24832F6-C7F3-8241-9FB0-D99BF6EF10E8}" destId="{79768028-B67B-D743-9EB0-741F5E239033}" srcOrd="3" destOrd="0" presId="urn:microsoft.com/office/officeart/2005/8/layout/orgChart1"/>
    <dgm:cxn modelId="{2E558D26-FB17-B741-B89C-FE43609A4D58}" type="presParOf" srcId="{79768028-B67B-D743-9EB0-741F5E239033}" destId="{826CEF29-BE33-D341-8EDE-6EA8CEAA251D}" srcOrd="0" destOrd="0" presId="urn:microsoft.com/office/officeart/2005/8/layout/orgChart1"/>
    <dgm:cxn modelId="{B59675E0-0504-EF43-8AD5-84401C1C5148}" type="presParOf" srcId="{826CEF29-BE33-D341-8EDE-6EA8CEAA251D}" destId="{08D36649-C7EB-3C46-ABD8-CF352DDD36F1}" srcOrd="0" destOrd="0" presId="urn:microsoft.com/office/officeart/2005/8/layout/orgChart1"/>
    <dgm:cxn modelId="{D17872EB-4749-1D4D-8069-FA888FBE0CAC}" type="presParOf" srcId="{826CEF29-BE33-D341-8EDE-6EA8CEAA251D}" destId="{36145848-47A1-CC4B-B297-5DDF113E55F2}" srcOrd="1" destOrd="0" presId="urn:microsoft.com/office/officeart/2005/8/layout/orgChart1"/>
    <dgm:cxn modelId="{4BAFC67D-82A7-AD4E-B01F-79624715ECCD}" type="presParOf" srcId="{79768028-B67B-D743-9EB0-741F5E239033}" destId="{75B37948-5F2B-5C46-B55B-9D54F9F93AB2}" srcOrd="1" destOrd="0" presId="urn:microsoft.com/office/officeart/2005/8/layout/orgChart1"/>
    <dgm:cxn modelId="{78AF65AD-4C88-4A41-AE0A-0DD78D1F3A59}" type="presParOf" srcId="{79768028-B67B-D743-9EB0-741F5E239033}" destId="{1675ADBC-AE45-2447-9072-5881060C7A3D}" srcOrd="2" destOrd="0" presId="urn:microsoft.com/office/officeart/2005/8/layout/orgChart1"/>
    <dgm:cxn modelId="{1FBCA7B3-4517-504B-B406-52B20040EC05}" type="presParOf" srcId="{C24832F6-C7F3-8241-9FB0-D99BF6EF10E8}" destId="{08A3175F-4796-3D4F-A936-D919FE5A35EC}" srcOrd="4" destOrd="0" presId="urn:microsoft.com/office/officeart/2005/8/layout/orgChart1"/>
    <dgm:cxn modelId="{AE79C398-B069-AC4A-AA09-0E47DE679E98}" type="presParOf" srcId="{C24832F6-C7F3-8241-9FB0-D99BF6EF10E8}" destId="{2D38D7A1-3879-2743-BFD7-FE9C517FF439}" srcOrd="5" destOrd="0" presId="urn:microsoft.com/office/officeart/2005/8/layout/orgChart1"/>
    <dgm:cxn modelId="{4420136A-47A2-1242-87F6-DB90499C10DD}" type="presParOf" srcId="{2D38D7A1-3879-2743-BFD7-FE9C517FF439}" destId="{CF702688-71D9-E14D-AC90-B3D13C7A6E14}" srcOrd="0" destOrd="0" presId="urn:microsoft.com/office/officeart/2005/8/layout/orgChart1"/>
    <dgm:cxn modelId="{2D7D314B-6F64-9046-B82E-5F427F25DE17}" type="presParOf" srcId="{CF702688-71D9-E14D-AC90-B3D13C7A6E14}" destId="{F001068F-FFA7-5B4B-B1F1-64487B2ACF30}" srcOrd="0" destOrd="0" presId="urn:microsoft.com/office/officeart/2005/8/layout/orgChart1"/>
    <dgm:cxn modelId="{62CBDC86-71D4-234D-BFD7-145B7C946BA9}" type="presParOf" srcId="{CF702688-71D9-E14D-AC90-B3D13C7A6E14}" destId="{C2425BAF-984B-8F43-9F67-101DE01CBBEE}" srcOrd="1" destOrd="0" presId="urn:microsoft.com/office/officeart/2005/8/layout/orgChart1"/>
    <dgm:cxn modelId="{C2F5DA56-9DB3-FA40-81C0-8CF7E0C1FC37}" type="presParOf" srcId="{2D38D7A1-3879-2743-BFD7-FE9C517FF439}" destId="{A2B2A999-F0A7-AF48-A597-1F735AC662A7}" srcOrd="1" destOrd="0" presId="urn:microsoft.com/office/officeart/2005/8/layout/orgChart1"/>
    <dgm:cxn modelId="{B7F7F5F7-ECC3-844F-A2BC-B5A6D994B7EC}" type="presParOf" srcId="{2D38D7A1-3879-2743-BFD7-FE9C517FF439}" destId="{E5063C6E-0B07-5345-87BC-6BE78E09BC60}" srcOrd="2" destOrd="0" presId="urn:microsoft.com/office/officeart/2005/8/layout/orgChart1"/>
    <dgm:cxn modelId="{83C76126-30F6-FA40-8794-0EA116198D86}" type="presParOf" srcId="{C24832F6-C7F3-8241-9FB0-D99BF6EF10E8}" destId="{68D665C1-992B-B040-A7AB-EA6A46081A22}" srcOrd="6" destOrd="0" presId="urn:microsoft.com/office/officeart/2005/8/layout/orgChart1"/>
    <dgm:cxn modelId="{B05359DE-1360-2043-914A-24A7100B80A4}" type="presParOf" srcId="{C24832F6-C7F3-8241-9FB0-D99BF6EF10E8}" destId="{441B0748-75D0-9F44-BAB5-19551B859A4B}" srcOrd="7" destOrd="0" presId="urn:microsoft.com/office/officeart/2005/8/layout/orgChart1"/>
    <dgm:cxn modelId="{C703FCCF-9752-584A-9EB6-BC6F36436939}" type="presParOf" srcId="{441B0748-75D0-9F44-BAB5-19551B859A4B}" destId="{474C0F5B-972E-5848-8319-72DB45F9E039}" srcOrd="0" destOrd="0" presId="urn:microsoft.com/office/officeart/2005/8/layout/orgChart1"/>
    <dgm:cxn modelId="{68762164-C1B1-F644-B2B1-B26C0240FDD8}" type="presParOf" srcId="{474C0F5B-972E-5848-8319-72DB45F9E039}" destId="{22EF6A61-87A8-7743-99C9-C65F9EFA50F0}" srcOrd="0" destOrd="0" presId="urn:microsoft.com/office/officeart/2005/8/layout/orgChart1"/>
    <dgm:cxn modelId="{C2AEB147-566D-9943-8593-804BDBBB350C}" type="presParOf" srcId="{474C0F5B-972E-5848-8319-72DB45F9E039}" destId="{6CA77990-62C8-E549-A42C-9083B1302100}" srcOrd="1" destOrd="0" presId="urn:microsoft.com/office/officeart/2005/8/layout/orgChart1"/>
    <dgm:cxn modelId="{FB91E606-CEEA-0042-A8D1-59F69A150354}" type="presParOf" srcId="{441B0748-75D0-9F44-BAB5-19551B859A4B}" destId="{EC259296-EA9A-424D-BF5C-A6DCC98FA212}" srcOrd="1" destOrd="0" presId="urn:microsoft.com/office/officeart/2005/8/layout/orgChart1"/>
    <dgm:cxn modelId="{D9F7EC7E-A023-7E47-AB2B-83AB87451027}" type="presParOf" srcId="{441B0748-75D0-9F44-BAB5-19551B859A4B}" destId="{2ADF5AF1-EC19-F641-88AE-AB44021C44DB}" srcOrd="2" destOrd="0" presId="urn:microsoft.com/office/officeart/2005/8/layout/orgChart1"/>
    <dgm:cxn modelId="{32E73E52-E929-0143-87B5-0778740C4A28}" type="presParOf" srcId="{19191B83-2079-BE42-ACCB-BF0104E63AAE}" destId="{B3C3E7CA-3BF7-BD4E-B288-5DEA6E64092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35CAF6-5CD0-E540-9BDD-5AD465D86D2A}" type="doc">
      <dgm:prSet loTypeId="urn:microsoft.com/office/officeart/2005/8/layout/radial6" loCatId="list" qsTypeId="urn:microsoft.com/office/officeart/2005/8/quickstyle/simple5" qsCatId="simple" csTypeId="urn:microsoft.com/office/officeart/2005/8/colors/accent2_2" csCatId="accent2" phldr="1"/>
      <dgm:spPr/>
      <dgm:t>
        <a:bodyPr/>
        <a:lstStyle/>
        <a:p>
          <a:endParaRPr lang="en-US"/>
        </a:p>
      </dgm:t>
    </dgm:pt>
    <dgm:pt modelId="{798F61EF-4849-F440-BBA1-B3BC19C642DC}">
      <dgm:prSet phldrT="[Text]"/>
      <dgm:spPr/>
      <dgm:t>
        <a:bodyPr/>
        <a:lstStyle/>
        <a:p>
          <a:r>
            <a:rPr lang="en-US" dirty="0"/>
            <a:t>LTLT</a:t>
          </a:r>
        </a:p>
      </dgm:t>
    </dgm:pt>
    <dgm:pt modelId="{43130E6B-FA1A-1E46-BD22-4BECD0F6956C}" type="parTrans" cxnId="{7FDF43D4-AEFC-0941-82CB-ABCB44844D7E}">
      <dgm:prSet/>
      <dgm:spPr/>
      <dgm:t>
        <a:bodyPr/>
        <a:lstStyle/>
        <a:p>
          <a:endParaRPr lang="en-US"/>
        </a:p>
      </dgm:t>
    </dgm:pt>
    <dgm:pt modelId="{F8548700-CBD6-4E4A-A8D3-924880CD15F5}" type="sibTrans" cxnId="{7FDF43D4-AEFC-0941-82CB-ABCB44844D7E}">
      <dgm:prSet/>
      <dgm:spPr/>
      <dgm:t>
        <a:bodyPr/>
        <a:lstStyle/>
        <a:p>
          <a:endParaRPr lang="en-US"/>
        </a:p>
      </dgm:t>
    </dgm:pt>
    <dgm:pt modelId="{BC2E8C41-70F4-5C44-86EC-F22D87E37195}">
      <dgm:prSet phldrT="[Text]" custT="1"/>
      <dgm:spPr/>
      <dgm:t>
        <a:bodyPr/>
        <a:lstStyle/>
        <a:p>
          <a:r>
            <a:rPr lang="en-US" sz="1800" dirty="0"/>
            <a:t>CIO</a:t>
          </a:r>
        </a:p>
      </dgm:t>
    </dgm:pt>
    <dgm:pt modelId="{2BC63A57-36ED-D644-9345-A362306216C5}" type="parTrans" cxnId="{37C0FC58-3601-3B48-A84F-97A88236AC6B}">
      <dgm:prSet/>
      <dgm:spPr/>
      <dgm:t>
        <a:bodyPr/>
        <a:lstStyle/>
        <a:p>
          <a:endParaRPr lang="en-US"/>
        </a:p>
      </dgm:t>
    </dgm:pt>
    <dgm:pt modelId="{BA2E7F32-F5C2-4645-B6F0-A3916E517089}" type="sibTrans" cxnId="{37C0FC58-3601-3B48-A84F-97A88236AC6B}">
      <dgm:prSet/>
      <dgm:spPr/>
      <dgm:t>
        <a:bodyPr/>
        <a:lstStyle/>
        <a:p>
          <a:endParaRPr lang="en-US"/>
        </a:p>
      </dgm:t>
    </dgm:pt>
    <dgm:pt modelId="{68444EDB-0C00-2944-A5E5-1A382705FE71}">
      <dgm:prSet custT="1"/>
      <dgm:spPr/>
      <dgm:t>
        <a:bodyPr/>
        <a:lstStyle/>
        <a:p>
          <a:r>
            <a:rPr lang="en-US" sz="1800" dirty="0"/>
            <a:t>Faculty</a:t>
          </a:r>
        </a:p>
      </dgm:t>
    </dgm:pt>
    <dgm:pt modelId="{CA8E92DA-A6DC-3B4F-A2CB-0571849E3E57}" type="parTrans" cxnId="{D4FF11B9-99B9-584E-BAA8-F1F28E56F4F2}">
      <dgm:prSet/>
      <dgm:spPr/>
      <dgm:t>
        <a:bodyPr/>
        <a:lstStyle/>
        <a:p>
          <a:endParaRPr lang="en-US"/>
        </a:p>
      </dgm:t>
    </dgm:pt>
    <dgm:pt modelId="{897C9EDB-2042-084D-A7C8-78D257F20871}" type="sibTrans" cxnId="{D4FF11B9-99B9-584E-BAA8-F1F28E56F4F2}">
      <dgm:prSet/>
      <dgm:spPr/>
      <dgm:t>
        <a:bodyPr/>
        <a:lstStyle/>
        <a:p>
          <a:endParaRPr lang="en-US"/>
        </a:p>
      </dgm:t>
    </dgm:pt>
    <dgm:pt modelId="{2B0366D5-419B-AD4F-B527-F42B3E3EF90D}">
      <dgm:prSet custT="1"/>
      <dgm:spPr/>
      <dgm:t>
        <a:bodyPr/>
        <a:lstStyle/>
        <a:p>
          <a:r>
            <a:rPr lang="en-US" sz="1200" dirty="0"/>
            <a:t>Academic Leaders</a:t>
          </a:r>
        </a:p>
      </dgm:t>
    </dgm:pt>
    <dgm:pt modelId="{79AE5FA6-902E-FE4C-9369-03E4DA0A5ECF}" type="parTrans" cxnId="{9E912482-874E-9C46-B6B1-76DD836FA9FE}">
      <dgm:prSet/>
      <dgm:spPr/>
      <dgm:t>
        <a:bodyPr/>
        <a:lstStyle/>
        <a:p>
          <a:endParaRPr lang="en-US"/>
        </a:p>
      </dgm:t>
    </dgm:pt>
    <dgm:pt modelId="{50BB4028-358E-7346-BC8A-8FE373288F05}" type="sibTrans" cxnId="{9E912482-874E-9C46-B6B1-76DD836FA9FE}">
      <dgm:prSet/>
      <dgm:spPr/>
      <dgm:t>
        <a:bodyPr/>
        <a:lstStyle/>
        <a:p>
          <a:endParaRPr lang="en-US"/>
        </a:p>
      </dgm:t>
    </dgm:pt>
    <dgm:pt modelId="{84350DF2-73E1-094D-A6B2-751BA5DC9F0C}">
      <dgm:prSet custT="1"/>
      <dgm:spPr/>
      <dgm:t>
        <a:bodyPr/>
        <a:lstStyle/>
        <a:p>
          <a:r>
            <a:rPr lang="en-US" sz="1200" dirty="0"/>
            <a:t>LT Leaders</a:t>
          </a:r>
        </a:p>
      </dgm:t>
    </dgm:pt>
    <dgm:pt modelId="{7B5AC85A-E9CB-CE4E-895F-8F356C3D7104}" type="parTrans" cxnId="{98EF736D-7480-F748-8AF0-9E04997DD34B}">
      <dgm:prSet/>
      <dgm:spPr/>
      <dgm:t>
        <a:bodyPr/>
        <a:lstStyle/>
        <a:p>
          <a:endParaRPr lang="en-US"/>
        </a:p>
      </dgm:t>
    </dgm:pt>
    <dgm:pt modelId="{75A23696-9F40-944B-925C-6BD182DF8230}" type="sibTrans" cxnId="{98EF736D-7480-F748-8AF0-9E04997DD34B}">
      <dgm:prSet/>
      <dgm:spPr/>
      <dgm:t>
        <a:bodyPr/>
        <a:lstStyle/>
        <a:p>
          <a:endParaRPr lang="en-US"/>
        </a:p>
      </dgm:t>
    </dgm:pt>
    <dgm:pt modelId="{47214C13-A254-FC44-B583-4A3686291FE2}">
      <dgm:prSet custT="1"/>
      <dgm:spPr/>
      <dgm:t>
        <a:bodyPr/>
        <a:lstStyle/>
        <a:p>
          <a:r>
            <a:rPr lang="en-US" sz="1200" dirty="0"/>
            <a:t>IT Leaders</a:t>
          </a:r>
        </a:p>
      </dgm:t>
    </dgm:pt>
    <dgm:pt modelId="{C4C5416B-23D0-5B4F-B5AC-FF0389E2869B}" type="parTrans" cxnId="{61C958E3-AD03-2F4E-B5E3-0F00AB333C36}">
      <dgm:prSet/>
      <dgm:spPr/>
      <dgm:t>
        <a:bodyPr/>
        <a:lstStyle/>
        <a:p>
          <a:endParaRPr lang="en-US"/>
        </a:p>
      </dgm:t>
    </dgm:pt>
    <dgm:pt modelId="{B83E778A-A537-ED45-B8A2-A9A200B5947F}" type="sibTrans" cxnId="{61C958E3-AD03-2F4E-B5E3-0F00AB333C36}">
      <dgm:prSet/>
      <dgm:spPr/>
      <dgm:t>
        <a:bodyPr/>
        <a:lstStyle/>
        <a:p>
          <a:endParaRPr lang="en-US"/>
        </a:p>
      </dgm:t>
    </dgm:pt>
    <dgm:pt modelId="{759497F8-E47F-BC4E-8D21-9669DB52EC60}">
      <dgm:prSet/>
      <dgm:spPr/>
      <dgm:t>
        <a:bodyPr/>
        <a:lstStyle/>
        <a:p>
          <a:r>
            <a:rPr lang="en-US" dirty="0"/>
            <a:t>Student Representatives</a:t>
          </a:r>
        </a:p>
      </dgm:t>
    </dgm:pt>
    <dgm:pt modelId="{18E3BC69-DBD3-274D-9EF3-443D2EBBC3F1}" type="parTrans" cxnId="{511654D7-F9E3-544E-A9EC-7E6E6D0753E0}">
      <dgm:prSet/>
      <dgm:spPr/>
      <dgm:t>
        <a:bodyPr/>
        <a:lstStyle/>
        <a:p>
          <a:endParaRPr lang="en-US"/>
        </a:p>
      </dgm:t>
    </dgm:pt>
    <dgm:pt modelId="{4BF78250-79A5-AA47-846B-EF0EF6339BC0}" type="sibTrans" cxnId="{511654D7-F9E3-544E-A9EC-7E6E6D0753E0}">
      <dgm:prSet/>
      <dgm:spPr/>
      <dgm:t>
        <a:bodyPr/>
        <a:lstStyle/>
        <a:p>
          <a:endParaRPr lang="en-US"/>
        </a:p>
      </dgm:t>
    </dgm:pt>
    <dgm:pt modelId="{1FA15956-3EF1-A743-BB5E-90E1AAE0C0E9}" type="pres">
      <dgm:prSet presAssocID="{5A35CAF6-5CD0-E540-9BDD-5AD465D86D2A}" presName="Name0" presStyleCnt="0">
        <dgm:presLayoutVars>
          <dgm:chMax val="1"/>
          <dgm:dir/>
          <dgm:animLvl val="ctr"/>
          <dgm:resizeHandles val="exact"/>
        </dgm:presLayoutVars>
      </dgm:prSet>
      <dgm:spPr/>
    </dgm:pt>
    <dgm:pt modelId="{6BBA2ABE-E478-4C4A-A296-0B5B04F43451}" type="pres">
      <dgm:prSet presAssocID="{798F61EF-4849-F440-BBA1-B3BC19C642DC}" presName="centerShape" presStyleLbl="node0" presStyleIdx="0" presStyleCnt="1" custLinFactNeighborX="0" custLinFactNeighborY="0"/>
      <dgm:spPr/>
    </dgm:pt>
    <dgm:pt modelId="{22477E18-6AD2-884C-B666-C75ADFC1B4E6}" type="pres">
      <dgm:prSet presAssocID="{BC2E8C41-70F4-5C44-86EC-F22D87E37195}" presName="node" presStyleLbl="node1" presStyleIdx="0" presStyleCnt="6">
        <dgm:presLayoutVars>
          <dgm:bulletEnabled val="1"/>
        </dgm:presLayoutVars>
      </dgm:prSet>
      <dgm:spPr/>
    </dgm:pt>
    <dgm:pt modelId="{49B5689B-244B-8A46-8458-E99835BF5277}" type="pres">
      <dgm:prSet presAssocID="{BC2E8C41-70F4-5C44-86EC-F22D87E37195}" presName="dummy" presStyleCnt="0"/>
      <dgm:spPr/>
    </dgm:pt>
    <dgm:pt modelId="{51A18710-1E0B-DD44-AB9A-EA84D67CD1A0}" type="pres">
      <dgm:prSet presAssocID="{BA2E7F32-F5C2-4645-B6F0-A3916E517089}" presName="sibTrans" presStyleLbl="sibTrans2D1" presStyleIdx="0" presStyleCnt="6"/>
      <dgm:spPr/>
    </dgm:pt>
    <dgm:pt modelId="{3C2FC9C0-4B6B-0D48-8E55-1B9492D819E8}" type="pres">
      <dgm:prSet presAssocID="{68444EDB-0C00-2944-A5E5-1A382705FE71}" presName="node" presStyleLbl="node1" presStyleIdx="1" presStyleCnt="6" custScaleX="126039" custScaleY="103809">
        <dgm:presLayoutVars>
          <dgm:bulletEnabled val="1"/>
        </dgm:presLayoutVars>
      </dgm:prSet>
      <dgm:spPr/>
    </dgm:pt>
    <dgm:pt modelId="{23107947-84DE-CF46-A6CD-420C9082212F}" type="pres">
      <dgm:prSet presAssocID="{68444EDB-0C00-2944-A5E5-1A382705FE71}" presName="dummy" presStyleCnt="0"/>
      <dgm:spPr/>
    </dgm:pt>
    <dgm:pt modelId="{07B259EC-21E1-DD47-A8C0-8F7AB437F676}" type="pres">
      <dgm:prSet presAssocID="{897C9EDB-2042-084D-A7C8-78D257F20871}" presName="sibTrans" presStyleLbl="sibTrans2D1" presStyleIdx="1" presStyleCnt="6"/>
      <dgm:spPr/>
    </dgm:pt>
    <dgm:pt modelId="{A5542518-AA04-5741-BE9F-62B71AB5A286}" type="pres">
      <dgm:prSet presAssocID="{759497F8-E47F-BC4E-8D21-9669DB52EC60}" presName="node" presStyleLbl="node1" presStyleIdx="2" presStyleCnt="6" custScaleX="128952" custScaleY="105726">
        <dgm:presLayoutVars>
          <dgm:bulletEnabled val="1"/>
        </dgm:presLayoutVars>
      </dgm:prSet>
      <dgm:spPr/>
    </dgm:pt>
    <dgm:pt modelId="{DF64D20D-7333-804F-B6F1-35D4DDC1CAB1}" type="pres">
      <dgm:prSet presAssocID="{759497F8-E47F-BC4E-8D21-9669DB52EC60}" presName="dummy" presStyleCnt="0"/>
      <dgm:spPr/>
    </dgm:pt>
    <dgm:pt modelId="{8E86B240-30FC-304A-9792-31B8EFFE61F2}" type="pres">
      <dgm:prSet presAssocID="{4BF78250-79A5-AA47-846B-EF0EF6339BC0}" presName="sibTrans" presStyleLbl="sibTrans2D1" presStyleIdx="2" presStyleCnt="6"/>
      <dgm:spPr/>
    </dgm:pt>
    <dgm:pt modelId="{BDE3EC00-DDA7-734B-AE42-B53EAC80ECB0}" type="pres">
      <dgm:prSet presAssocID="{2B0366D5-419B-AD4F-B527-F42B3E3EF90D}" presName="node" presStyleLbl="node1" presStyleIdx="3" presStyleCnt="6" custScaleX="138200" custScaleY="110075">
        <dgm:presLayoutVars>
          <dgm:bulletEnabled val="1"/>
        </dgm:presLayoutVars>
      </dgm:prSet>
      <dgm:spPr/>
    </dgm:pt>
    <dgm:pt modelId="{B676E540-8C9E-A549-940E-F0231685C92D}" type="pres">
      <dgm:prSet presAssocID="{2B0366D5-419B-AD4F-B527-F42B3E3EF90D}" presName="dummy" presStyleCnt="0"/>
      <dgm:spPr/>
    </dgm:pt>
    <dgm:pt modelId="{DD89D48D-DC62-9745-8144-20B891A7837D}" type="pres">
      <dgm:prSet presAssocID="{50BB4028-358E-7346-BC8A-8FE373288F05}" presName="sibTrans" presStyleLbl="sibTrans2D1" presStyleIdx="3" presStyleCnt="6"/>
      <dgm:spPr/>
    </dgm:pt>
    <dgm:pt modelId="{C4AB85C7-9F01-DC45-AA69-68005C41D760}" type="pres">
      <dgm:prSet presAssocID="{84350DF2-73E1-094D-A6B2-751BA5DC9F0C}" presName="node" presStyleLbl="node1" presStyleIdx="4" presStyleCnt="6" custScaleX="128342" custScaleY="96683">
        <dgm:presLayoutVars>
          <dgm:bulletEnabled val="1"/>
        </dgm:presLayoutVars>
      </dgm:prSet>
      <dgm:spPr/>
    </dgm:pt>
    <dgm:pt modelId="{3AFDEEA3-861B-7C48-AEEE-50D214811FCA}" type="pres">
      <dgm:prSet presAssocID="{84350DF2-73E1-094D-A6B2-751BA5DC9F0C}" presName="dummy" presStyleCnt="0"/>
      <dgm:spPr/>
    </dgm:pt>
    <dgm:pt modelId="{B5E96ED5-A72A-7D46-B349-FC6E77B38C8E}" type="pres">
      <dgm:prSet presAssocID="{75A23696-9F40-944B-925C-6BD182DF8230}" presName="sibTrans" presStyleLbl="sibTrans2D1" presStyleIdx="4" presStyleCnt="6"/>
      <dgm:spPr/>
    </dgm:pt>
    <dgm:pt modelId="{C613B4EB-7F79-6B4F-B56D-C5220F07E194}" type="pres">
      <dgm:prSet presAssocID="{47214C13-A254-FC44-B583-4A3686291FE2}" presName="node" presStyleLbl="node1" presStyleIdx="5" presStyleCnt="6" custScaleX="126430" custScaleY="106070">
        <dgm:presLayoutVars>
          <dgm:bulletEnabled val="1"/>
        </dgm:presLayoutVars>
      </dgm:prSet>
      <dgm:spPr/>
    </dgm:pt>
    <dgm:pt modelId="{FFEE306B-3DEF-DD4D-85EA-88DF02D0555B}" type="pres">
      <dgm:prSet presAssocID="{47214C13-A254-FC44-B583-4A3686291FE2}" presName="dummy" presStyleCnt="0"/>
      <dgm:spPr/>
    </dgm:pt>
    <dgm:pt modelId="{5C8B21DC-29C5-AD41-8FD3-B453BEF46EFF}" type="pres">
      <dgm:prSet presAssocID="{B83E778A-A537-ED45-B8A2-A9A200B5947F}" presName="sibTrans" presStyleLbl="sibTrans2D1" presStyleIdx="5" presStyleCnt="6"/>
      <dgm:spPr/>
    </dgm:pt>
  </dgm:ptLst>
  <dgm:cxnLst>
    <dgm:cxn modelId="{B470CF02-A73D-AA46-A674-C839D766B928}" type="presOf" srcId="{75A23696-9F40-944B-925C-6BD182DF8230}" destId="{B5E96ED5-A72A-7D46-B349-FC6E77B38C8E}" srcOrd="0" destOrd="0" presId="urn:microsoft.com/office/officeart/2005/8/layout/radial6"/>
    <dgm:cxn modelId="{AA55A02E-1E18-AE48-BC07-AE2D9E5B6F0C}" type="presOf" srcId="{68444EDB-0C00-2944-A5E5-1A382705FE71}" destId="{3C2FC9C0-4B6B-0D48-8E55-1B9492D819E8}" srcOrd="0" destOrd="0" presId="urn:microsoft.com/office/officeart/2005/8/layout/radial6"/>
    <dgm:cxn modelId="{37C0FC58-3601-3B48-A84F-97A88236AC6B}" srcId="{798F61EF-4849-F440-BBA1-B3BC19C642DC}" destId="{BC2E8C41-70F4-5C44-86EC-F22D87E37195}" srcOrd="0" destOrd="0" parTransId="{2BC63A57-36ED-D644-9345-A362306216C5}" sibTransId="{BA2E7F32-F5C2-4645-B6F0-A3916E517089}"/>
    <dgm:cxn modelId="{98EF736D-7480-F748-8AF0-9E04997DD34B}" srcId="{798F61EF-4849-F440-BBA1-B3BC19C642DC}" destId="{84350DF2-73E1-094D-A6B2-751BA5DC9F0C}" srcOrd="4" destOrd="0" parTransId="{7B5AC85A-E9CB-CE4E-895F-8F356C3D7104}" sibTransId="{75A23696-9F40-944B-925C-6BD182DF8230}"/>
    <dgm:cxn modelId="{305C8475-4082-1C47-A5F3-05EE327B0FD7}" type="presOf" srcId="{B83E778A-A537-ED45-B8A2-A9A200B5947F}" destId="{5C8B21DC-29C5-AD41-8FD3-B453BEF46EFF}" srcOrd="0" destOrd="0" presId="urn:microsoft.com/office/officeart/2005/8/layout/radial6"/>
    <dgm:cxn modelId="{9E912482-874E-9C46-B6B1-76DD836FA9FE}" srcId="{798F61EF-4849-F440-BBA1-B3BC19C642DC}" destId="{2B0366D5-419B-AD4F-B527-F42B3E3EF90D}" srcOrd="3" destOrd="0" parTransId="{79AE5FA6-902E-FE4C-9369-03E4DA0A5ECF}" sibTransId="{50BB4028-358E-7346-BC8A-8FE373288F05}"/>
    <dgm:cxn modelId="{9B67D08E-58C2-2145-B15F-69D95A895332}" type="presOf" srcId="{5A35CAF6-5CD0-E540-9BDD-5AD465D86D2A}" destId="{1FA15956-3EF1-A743-BB5E-90E1AAE0C0E9}" srcOrd="0" destOrd="0" presId="urn:microsoft.com/office/officeart/2005/8/layout/radial6"/>
    <dgm:cxn modelId="{35035FB0-68CA-4F41-95EC-448BE70E86B1}" type="presOf" srcId="{759497F8-E47F-BC4E-8D21-9669DB52EC60}" destId="{A5542518-AA04-5741-BE9F-62B71AB5A286}" srcOrd="0" destOrd="0" presId="urn:microsoft.com/office/officeart/2005/8/layout/radial6"/>
    <dgm:cxn modelId="{D4FF11B9-99B9-584E-BAA8-F1F28E56F4F2}" srcId="{798F61EF-4849-F440-BBA1-B3BC19C642DC}" destId="{68444EDB-0C00-2944-A5E5-1A382705FE71}" srcOrd="1" destOrd="0" parTransId="{CA8E92DA-A6DC-3B4F-A2CB-0571849E3E57}" sibTransId="{897C9EDB-2042-084D-A7C8-78D257F20871}"/>
    <dgm:cxn modelId="{92F8E2BA-9250-E841-BB49-90F4A33A3C91}" type="presOf" srcId="{798F61EF-4849-F440-BBA1-B3BC19C642DC}" destId="{6BBA2ABE-E478-4C4A-A296-0B5B04F43451}" srcOrd="0" destOrd="0" presId="urn:microsoft.com/office/officeart/2005/8/layout/radial6"/>
    <dgm:cxn modelId="{4E576DBB-2A6B-D94E-8A20-8F4648B0C3FA}" type="presOf" srcId="{47214C13-A254-FC44-B583-4A3686291FE2}" destId="{C613B4EB-7F79-6B4F-B56D-C5220F07E194}" srcOrd="0" destOrd="0" presId="urn:microsoft.com/office/officeart/2005/8/layout/radial6"/>
    <dgm:cxn modelId="{75C4B0BD-8D65-2940-93FB-1C382DA1899B}" type="presOf" srcId="{84350DF2-73E1-094D-A6B2-751BA5DC9F0C}" destId="{C4AB85C7-9F01-DC45-AA69-68005C41D760}" srcOrd="0" destOrd="0" presId="urn:microsoft.com/office/officeart/2005/8/layout/radial6"/>
    <dgm:cxn modelId="{19E8CAC0-07D6-B844-B98F-260B84C6DA9D}" type="presOf" srcId="{BA2E7F32-F5C2-4645-B6F0-A3916E517089}" destId="{51A18710-1E0B-DD44-AB9A-EA84D67CD1A0}" srcOrd="0" destOrd="0" presId="urn:microsoft.com/office/officeart/2005/8/layout/radial6"/>
    <dgm:cxn modelId="{A7D4BBC5-EC9F-EF4C-8410-3FBEC5C6E1E6}" type="presOf" srcId="{2B0366D5-419B-AD4F-B527-F42B3E3EF90D}" destId="{BDE3EC00-DDA7-734B-AE42-B53EAC80ECB0}" srcOrd="0" destOrd="0" presId="urn:microsoft.com/office/officeart/2005/8/layout/radial6"/>
    <dgm:cxn modelId="{7FDF43D4-AEFC-0941-82CB-ABCB44844D7E}" srcId="{5A35CAF6-5CD0-E540-9BDD-5AD465D86D2A}" destId="{798F61EF-4849-F440-BBA1-B3BC19C642DC}" srcOrd="0" destOrd="0" parTransId="{43130E6B-FA1A-1E46-BD22-4BECD0F6956C}" sibTransId="{F8548700-CBD6-4E4A-A8D3-924880CD15F5}"/>
    <dgm:cxn modelId="{511654D7-F9E3-544E-A9EC-7E6E6D0753E0}" srcId="{798F61EF-4849-F440-BBA1-B3BC19C642DC}" destId="{759497F8-E47F-BC4E-8D21-9669DB52EC60}" srcOrd="2" destOrd="0" parTransId="{18E3BC69-DBD3-274D-9EF3-443D2EBBC3F1}" sibTransId="{4BF78250-79A5-AA47-846B-EF0EF6339BC0}"/>
    <dgm:cxn modelId="{61C958E3-AD03-2F4E-B5E3-0F00AB333C36}" srcId="{798F61EF-4849-F440-BBA1-B3BC19C642DC}" destId="{47214C13-A254-FC44-B583-4A3686291FE2}" srcOrd="5" destOrd="0" parTransId="{C4C5416B-23D0-5B4F-B5AC-FF0389E2869B}" sibTransId="{B83E778A-A537-ED45-B8A2-A9A200B5947F}"/>
    <dgm:cxn modelId="{AA5A0EEA-47CA-034C-A496-EDCBB714EF1C}" type="presOf" srcId="{50BB4028-358E-7346-BC8A-8FE373288F05}" destId="{DD89D48D-DC62-9745-8144-20B891A7837D}" srcOrd="0" destOrd="0" presId="urn:microsoft.com/office/officeart/2005/8/layout/radial6"/>
    <dgm:cxn modelId="{3AF66FF1-0A13-CD4A-91F7-C798E531551B}" type="presOf" srcId="{4BF78250-79A5-AA47-846B-EF0EF6339BC0}" destId="{8E86B240-30FC-304A-9792-31B8EFFE61F2}" srcOrd="0" destOrd="0" presId="urn:microsoft.com/office/officeart/2005/8/layout/radial6"/>
    <dgm:cxn modelId="{E7F957F6-9EF5-FD46-9401-52303EAB7852}" type="presOf" srcId="{897C9EDB-2042-084D-A7C8-78D257F20871}" destId="{07B259EC-21E1-DD47-A8C0-8F7AB437F676}" srcOrd="0" destOrd="0" presId="urn:microsoft.com/office/officeart/2005/8/layout/radial6"/>
    <dgm:cxn modelId="{879630F9-5798-2944-B570-53ED3BFDB426}" type="presOf" srcId="{BC2E8C41-70F4-5C44-86EC-F22D87E37195}" destId="{22477E18-6AD2-884C-B666-C75ADFC1B4E6}" srcOrd="0" destOrd="0" presId="urn:microsoft.com/office/officeart/2005/8/layout/radial6"/>
    <dgm:cxn modelId="{3EB384A2-4B92-5340-A68A-736198F3E910}" type="presParOf" srcId="{1FA15956-3EF1-A743-BB5E-90E1AAE0C0E9}" destId="{6BBA2ABE-E478-4C4A-A296-0B5B04F43451}" srcOrd="0" destOrd="0" presId="urn:microsoft.com/office/officeart/2005/8/layout/radial6"/>
    <dgm:cxn modelId="{7AE7B3FE-306B-994D-824F-28B9C99C9CD9}" type="presParOf" srcId="{1FA15956-3EF1-A743-BB5E-90E1AAE0C0E9}" destId="{22477E18-6AD2-884C-B666-C75ADFC1B4E6}" srcOrd="1" destOrd="0" presId="urn:microsoft.com/office/officeart/2005/8/layout/radial6"/>
    <dgm:cxn modelId="{C1E4CEED-F73B-1A4C-BF44-5EAA5D492D6C}" type="presParOf" srcId="{1FA15956-3EF1-A743-BB5E-90E1AAE0C0E9}" destId="{49B5689B-244B-8A46-8458-E99835BF5277}" srcOrd="2" destOrd="0" presId="urn:microsoft.com/office/officeart/2005/8/layout/radial6"/>
    <dgm:cxn modelId="{FA82264D-A6AC-8D47-B373-3A7964B2B2D4}" type="presParOf" srcId="{1FA15956-3EF1-A743-BB5E-90E1AAE0C0E9}" destId="{51A18710-1E0B-DD44-AB9A-EA84D67CD1A0}" srcOrd="3" destOrd="0" presId="urn:microsoft.com/office/officeart/2005/8/layout/radial6"/>
    <dgm:cxn modelId="{A93EFEC0-F54D-5145-8A33-2E1B63EC838F}" type="presParOf" srcId="{1FA15956-3EF1-A743-BB5E-90E1AAE0C0E9}" destId="{3C2FC9C0-4B6B-0D48-8E55-1B9492D819E8}" srcOrd="4" destOrd="0" presId="urn:microsoft.com/office/officeart/2005/8/layout/radial6"/>
    <dgm:cxn modelId="{F775F5C7-9D60-2D48-888C-CA6836327BA0}" type="presParOf" srcId="{1FA15956-3EF1-A743-BB5E-90E1AAE0C0E9}" destId="{23107947-84DE-CF46-A6CD-420C9082212F}" srcOrd="5" destOrd="0" presId="urn:microsoft.com/office/officeart/2005/8/layout/radial6"/>
    <dgm:cxn modelId="{13E721B7-5E17-D24B-AE24-6C6153716E54}" type="presParOf" srcId="{1FA15956-3EF1-A743-BB5E-90E1AAE0C0E9}" destId="{07B259EC-21E1-DD47-A8C0-8F7AB437F676}" srcOrd="6" destOrd="0" presId="urn:microsoft.com/office/officeart/2005/8/layout/radial6"/>
    <dgm:cxn modelId="{DF1D7571-190A-AE4E-AB23-4A13C2C4506C}" type="presParOf" srcId="{1FA15956-3EF1-A743-BB5E-90E1AAE0C0E9}" destId="{A5542518-AA04-5741-BE9F-62B71AB5A286}" srcOrd="7" destOrd="0" presId="urn:microsoft.com/office/officeart/2005/8/layout/radial6"/>
    <dgm:cxn modelId="{20AF7002-62CD-E94D-8145-556657807C7A}" type="presParOf" srcId="{1FA15956-3EF1-A743-BB5E-90E1AAE0C0E9}" destId="{DF64D20D-7333-804F-B6F1-35D4DDC1CAB1}" srcOrd="8" destOrd="0" presId="urn:microsoft.com/office/officeart/2005/8/layout/radial6"/>
    <dgm:cxn modelId="{45AF7775-E509-F648-834C-6F25A0D55F2A}" type="presParOf" srcId="{1FA15956-3EF1-A743-BB5E-90E1AAE0C0E9}" destId="{8E86B240-30FC-304A-9792-31B8EFFE61F2}" srcOrd="9" destOrd="0" presId="urn:microsoft.com/office/officeart/2005/8/layout/radial6"/>
    <dgm:cxn modelId="{4DB4BE76-84BE-1B4E-882A-CE4158373B46}" type="presParOf" srcId="{1FA15956-3EF1-A743-BB5E-90E1AAE0C0E9}" destId="{BDE3EC00-DDA7-734B-AE42-B53EAC80ECB0}" srcOrd="10" destOrd="0" presId="urn:microsoft.com/office/officeart/2005/8/layout/radial6"/>
    <dgm:cxn modelId="{85970DB9-A973-044D-A172-EB614D5CFEC6}" type="presParOf" srcId="{1FA15956-3EF1-A743-BB5E-90E1AAE0C0E9}" destId="{B676E540-8C9E-A549-940E-F0231685C92D}" srcOrd="11" destOrd="0" presId="urn:microsoft.com/office/officeart/2005/8/layout/radial6"/>
    <dgm:cxn modelId="{7F72A1E3-D8AC-A84B-9A06-91C63A754B6B}" type="presParOf" srcId="{1FA15956-3EF1-A743-BB5E-90E1AAE0C0E9}" destId="{DD89D48D-DC62-9745-8144-20B891A7837D}" srcOrd="12" destOrd="0" presId="urn:microsoft.com/office/officeart/2005/8/layout/radial6"/>
    <dgm:cxn modelId="{576B5E12-7144-E446-9905-6471362BC9B3}" type="presParOf" srcId="{1FA15956-3EF1-A743-BB5E-90E1AAE0C0E9}" destId="{C4AB85C7-9F01-DC45-AA69-68005C41D760}" srcOrd="13" destOrd="0" presId="urn:microsoft.com/office/officeart/2005/8/layout/radial6"/>
    <dgm:cxn modelId="{C8361C78-F812-0549-9DE7-100D41175A55}" type="presParOf" srcId="{1FA15956-3EF1-A743-BB5E-90E1AAE0C0E9}" destId="{3AFDEEA3-861B-7C48-AEEE-50D214811FCA}" srcOrd="14" destOrd="0" presId="urn:microsoft.com/office/officeart/2005/8/layout/radial6"/>
    <dgm:cxn modelId="{8B794F3B-5E59-AF45-9916-CE46EECC5A97}" type="presParOf" srcId="{1FA15956-3EF1-A743-BB5E-90E1AAE0C0E9}" destId="{B5E96ED5-A72A-7D46-B349-FC6E77B38C8E}" srcOrd="15" destOrd="0" presId="urn:microsoft.com/office/officeart/2005/8/layout/radial6"/>
    <dgm:cxn modelId="{32BA11E0-31D6-4F45-A868-D103FBDEAAA3}" type="presParOf" srcId="{1FA15956-3EF1-A743-BB5E-90E1AAE0C0E9}" destId="{C613B4EB-7F79-6B4F-B56D-C5220F07E194}" srcOrd="16" destOrd="0" presId="urn:microsoft.com/office/officeart/2005/8/layout/radial6"/>
    <dgm:cxn modelId="{63C0E4C7-4C9D-A04D-A687-E63477752AEB}" type="presParOf" srcId="{1FA15956-3EF1-A743-BB5E-90E1AAE0C0E9}" destId="{FFEE306B-3DEF-DD4D-85EA-88DF02D0555B}" srcOrd="17" destOrd="0" presId="urn:microsoft.com/office/officeart/2005/8/layout/radial6"/>
    <dgm:cxn modelId="{BB39A273-DEE5-4044-A9BE-B3DCB26A99DD}" type="presParOf" srcId="{1FA15956-3EF1-A743-BB5E-90E1AAE0C0E9}" destId="{5C8B21DC-29C5-AD41-8FD3-B453BEF46EFF}"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67858-135B-B142-9158-415659734705}">
      <dsp:nvSpPr>
        <dsp:cNvPr id="0" name=""/>
        <dsp:cNvSpPr/>
      </dsp:nvSpPr>
      <dsp:spPr>
        <a:xfrm>
          <a:off x="2376311" y="424323"/>
          <a:ext cx="329701" cy="91440"/>
        </a:xfrm>
        <a:custGeom>
          <a:avLst/>
          <a:gdLst/>
          <a:ahLst/>
          <a:cxnLst/>
          <a:rect l="0" t="0" r="0" b="0"/>
          <a:pathLst>
            <a:path>
              <a:moveTo>
                <a:pt x="0" y="45720"/>
              </a:moveTo>
              <a:lnTo>
                <a:pt x="329701"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32154" y="468241"/>
        <a:ext cx="18015" cy="3603"/>
      </dsp:txXfrm>
    </dsp:sp>
    <dsp:sp modelId="{7F79ADBD-C3D0-6C45-AA35-CECB584833D6}">
      <dsp:nvSpPr>
        <dsp:cNvPr id="0" name=""/>
        <dsp:cNvSpPr/>
      </dsp:nvSpPr>
      <dsp:spPr>
        <a:xfrm>
          <a:off x="811584" y="85"/>
          <a:ext cx="1566526" cy="93991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Unit Contact</a:t>
          </a:r>
        </a:p>
      </dsp:txBody>
      <dsp:txXfrm>
        <a:off x="811584" y="85"/>
        <a:ext cx="1566526" cy="939915"/>
      </dsp:txXfrm>
    </dsp:sp>
    <dsp:sp modelId="{CB14187F-8598-9D43-A662-70418DBE7D7B}">
      <dsp:nvSpPr>
        <dsp:cNvPr id="0" name=""/>
        <dsp:cNvSpPr/>
      </dsp:nvSpPr>
      <dsp:spPr>
        <a:xfrm>
          <a:off x="4303138" y="424323"/>
          <a:ext cx="329701" cy="91440"/>
        </a:xfrm>
        <a:custGeom>
          <a:avLst/>
          <a:gdLst/>
          <a:ahLst/>
          <a:cxnLst/>
          <a:rect l="0" t="0" r="0" b="0"/>
          <a:pathLst>
            <a:path>
              <a:moveTo>
                <a:pt x="0" y="45720"/>
              </a:moveTo>
              <a:lnTo>
                <a:pt x="329701"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58981" y="468241"/>
        <a:ext cx="18015" cy="3603"/>
      </dsp:txXfrm>
    </dsp:sp>
    <dsp:sp modelId="{3CB646C5-7EA0-924E-B8C0-CCA302936C11}">
      <dsp:nvSpPr>
        <dsp:cNvPr id="0" name=""/>
        <dsp:cNvSpPr/>
      </dsp:nvSpPr>
      <dsp:spPr>
        <a:xfrm>
          <a:off x="2738412" y="85"/>
          <a:ext cx="1566526" cy="93991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Course Inventory Identified</a:t>
          </a:r>
        </a:p>
      </dsp:txBody>
      <dsp:txXfrm>
        <a:off x="2738412" y="85"/>
        <a:ext cx="1566526" cy="939915"/>
      </dsp:txXfrm>
    </dsp:sp>
    <dsp:sp modelId="{7E81D382-1B70-6C43-AA9E-AD3D728DAFE4}">
      <dsp:nvSpPr>
        <dsp:cNvPr id="0" name=""/>
        <dsp:cNvSpPr/>
      </dsp:nvSpPr>
      <dsp:spPr>
        <a:xfrm>
          <a:off x="1594847" y="938201"/>
          <a:ext cx="3853655" cy="329701"/>
        </a:xfrm>
        <a:custGeom>
          <a:avLst/>
          <a:gdLst/>
          <a:ahLst/>
          <a:cxnLst/>
          <a:rect l="0" t="0" r="0" b="0"/>
          <a:pathLst>
            <a:path>
              <a:moveTo>
                <a:pt x="3853655" y="0"/>
              </a:moveTo>
              <a:lnTo>
                <a:pt x="3853655" y="181950"/>
              </a:lnTo>
              <a:lnTo>
                <a:pt x="0" y="181950"/>
              </a:lnTo>
              <a:lnTo>
                <a:pt x="0" y="329701"/>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4913" y="1101250"/>
        <a:ext cx="193523" cy="3603"/>
      </dsp:txXfrm>
    </dsp:sp>
    <dsp:sp modelId="{DB94F812-FBC9-FB4D-AC33-E4A552F46DEF}">
      <dsp:nvSpPr>
        <dsp:cNvPr id="0" name=""/>
        <dsp:cNvSpPr/>
      </dsp:nvSpPr>
      <dsp:spPr>
        <a:xfrm>
          <a:off x="4665239" y="85"/>
          <a:ext cx="1566526" cy="93991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Manual Migration</a:t>
          </a:r>
        </a:p>
      </dsp:txBody>
      <dsp:txXfrm>
        <a:off x="4665239" y="85"/>
        <a:ext cx="1566526" cy="939915"/>
      </dsp:txXfrm>
    </dsp:sp>
    <dsp:sp modelId="{A75B6760-F64E-9D41-A55A-AD8300379FB3}">
      <dsp:nvSpPr>
        <dsp:cNvPr id="0" name=""/>
        <dsp:cNvSpPr/>
      </dsp:nvSpPr>
      <dsp:spPr>
        <a:xfrm>
          <a:off x="2376311" y="1724540"/>
          <a:ext cx="329701" cy="91440"/>
        </a:xfrm>
        <a:custGeom>
          <a:avLst/>
          <a:gdLst/>
          <a:ahLst/>
          <a:cxnLst/>
          <a:rect l="0" t="0" r="0" b="0"/>
          <a:pathLst>
            <a:path>
              <a:moveTo>
                <a:pt x="0" y="45720"/>
              </a:moveTo>
              <a:lnTo>
                <a:pt x="329701"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32154" y="1768458"/>
        <a:ext cx="18015" cy="3603"/>
      </dsp:txXfrm>
    </dsp:sp>
    <dsp:sp modelId="{EDDDE41D-E536-6749-8DF3-B86B524AA925}">
      <dsp:nvSpPr>
        <dsp:cNvPr id="0" name=""/>
        <dsp:cNvSpPr/>
      </dsp:nvSpPr>
      <dsp:spPr>
        <a:xfrm>
          <a:off x="811584" y="1300302"/>
          <a:ext cx="1566526" cy="93991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ID Review</a:t>
          </a:r>
        </a:p>
      </dsp:txBody>
      <dsp:txXfrm>
        <a:off x="811584" y="1300302"/>
        <a:ext cx="1566526" cy="939915"/>
      </dsp:txXfrm>
    </dsp:sp>
    <dsp:sp modelId="{BA3BB195-0804-654E-98C9-9A6EFB247F8E}">
      <dsp:nvSpPr>
        <dsp:cNvPr id="0" name=""/>
        <dsp:cNvSpPr/>
      </dsp:nvSpPr>
      <dsp:spPr>
        <a:xfrm>
          <a:off x="4303138" y="1724540"/>
          <a:ext cx="329701" cy="91440"/>
        </a:xfrm>
        <a:custGeom>
          <a:avLst/>
          <a:gdLst/>
          <a:ahLst/>
          <a:cxnLst/>
          <a:rect l="0" t="0" r="0" b="0"/>
          <a:pathLst>
            <a:path>
              <a:moveTo>
                <a:pt x="0" y="45720"/>
              </a:moveTo>
              <a:lnTo>
                <a:pt x="329701"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58981" y="1768458"/>
        <a:ext cx="18015" cy="3603"/>
      </dsp:txXfrm>
    </dsp:sp>
    <dsp:sp modelId="{3FCC3EBC-2883-424B-A3C2-6AA2D5440FCC}">
      <dsp:nvSpPr>
        <dsp:cNvPr id="0" name=""/>
        <dsp:cNvSpPr/>
      </dsp:nvSpPr>
      <dsp:spPr>
        <a:xfrm>
          <a:off x="2738412" y="1300302"/>
          <a:ext cx="1566526" cy="93991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Instructor Training/Support</a:t>
          </a:r>
        </a:p>
      </dsp:txBody>
      <dsp:txXfrm>
        <a:off x="2738412" y="1300302"/>
        <a:ext cx="1566526" cy="939915"/>
      </dsp:txXfrm>
    </dsp:sp>
    <dsp:sp modelId="{C50FB304-2390-FE4A-8E5A-18ECA87D394C}">
      <dsp:nvSpPr>
        <dsp:cNvPr id="0" name=""/>
        <dsp:cNvSpPr/>
      </dsp:nvSpPr>
      <dsp:spPr>
        <a:xfrm>
          <a:off x="1594847" y="2238418"/>
          <a:ext cx="3853655" cy="329701"/>
        </a:xfrm>
        <a:custGeom>
          <a:avLst/>
          <a:gdLst/>
          <a:ahLst/>
          <a:cxnLst/>
          <a:rect l="0" t="0" r="0" b="0"/>
          <a:pathLst>
            <a:path>
              <a:moveTo>
                <a:pt x="3853655" y="0"/>
              </a:moveTo>
              <a:lnTo>
                <a:pt x="3853655" y="181950"/>
              </a:lnTo>
              <a:lnTo>
                <a:pt x="0" y="181950"/>
              </a:lnTo>
              <a:lnTo>
                <a:pt x="0" y="329701"/>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4913" y="2401467"/>
        <a:ext cx="193523" cy="3603"/>
      </dsp:txXfrm>
    </dsp:sp>
    <dsp:sp modelId="{20BFCDAA-130B-0348-AB6E-FD49AD37AA66}">
      <dsp:nvSpPr>
        <dsp:cNvPr id="0" name=""/>
        <dsp:cNvSpPr/>
      </dsp:nvSpPr>
      <dsp:spPr>
        <a:xfrm>
          <a:off x="4665239" y="1300302"/>
          <a:ext cx="1566526" cy="93991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Course Approval</a:t>
          </a:r>
        </a:p>
      </dsp:txBody>
      <dsp:txXfrm>
        <a:off x="4665239" y="1300302"/>
        <a:ext cx="1566526" cy="939915"/>
      </dsp:txXfrm>
    </dsp:sp>
    <dsp:sp modelId="{385E2DA5-9210-1346-AC20-3E1897E0A61A}">
      <dsp:nvSpPr>
        <dsp:cNvPr id="0" name=""/>
        <dsp:cNvSpPr/>
      </dsp:nvSpPr>
      <dsp:spPr>
        <a:xfrm>
          <a:off x="811584" y="2600519"/>
          <a:ext cx="1566526" cy="93991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Course Archive Developed</a:t>
          </a:r>
        </a:p>
      </dsp:txBody>
      <dsp:txXfrm>
        <a:off x="811584" y="2600519"/>
        <a:ext cx="1566526" cy="939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FDCF5-484A-8B44-83C1-BF751F44B1E6}">
      <dsp:nvSpPr>
        <dsp:cNvPr id="0" name=""/>
        <dsp:cNvSpPr/>
      </dsp:nvSpPr>
      <dsp:spPr>
        <a:xfrm>
          <a:off x="2368243" y="424516"/>
          <a:ext cx="329647" cy="91440"/>
        </a:xfrm>
        <a:custGeom>
          <a:avLst/>
          <a:gdLst/>
          <a:ahLst/>
          <a:cxnLst/>
          <a:rect l="0" t="0" r="0" b="0"/>
          <a:pathLst>
            <a:path>
              <a:moveTo>
                <a:pt x="0" y="45720"/>
              </a:moveTo>
              <a:lnTo>
                <a:pt x="32964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4061" y="468435"/>
        <a:ext cx="18012" cy="3602"/>
      </dsp:txXfrm>
    </dsp:sp>
    <dsp:sp modelId="{2D3CF3E0-FAAB-3D45-B89C-E6227349231B}">
      <dsp:nvSpPr>
        <dsp:cNvPr id="0" name=""/>
        <dsp:cNvSpPr/>
      </dsp:nvSpPr>
      <dsp:spPr>
        <a:xfrm>
          <a:off x="803750" y="348"/>
          <a:ext cx="1566293" cy="93977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Unit Contact</a:t>
          </a:r>
        </a:p>
      </dsp:txBody>
      <dsp:txXfrm>
        <a:off x="803750" y="348"/>
        <a:ext cx="1566293" cy="939776"/>
      </dsp:txXfrm>
    </dsp:sp>
    <dsp:sp modelId="{5673BD54-2227-EB49-918E-B7F740A1888B}">
      <dsp:nvSpPr>
        <dsp:cNvPr id="0" name=""/>
        <dsp:cNvSpPr/>
      </dsp:nvSpPr>
      <dsp:spPr>
        <a:xfrm>
          <a:off x="4294784" y="424516"/>
          <a:ext cx="329647" cy="91440"/>
        </a:xfrm>
        <a:custGeom>
          <a:avLst/>
          <a:gdLst/>
          <a:ahLst/>
          <a:cxnLst/>
          <a:rect l="0" t="0" r="0" b="0"/>
          <a:pathLst>
            <a:path>
              <a:moveTo>
                <a:pt x="0" y="45720"/>
              </a:moveTo>
              <a:lnTo>
                <a:pt x="32964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50602" y="468435"/>
        <a:ext cx="18012" cy="3602"/>
      </dsp:txXfrm>
    </dsp:sp>
    <dsp:sp modelId="{1DAF7420-95F5-2E4E-B34C-577B2987318A}">
      <dsp:nvSpPr>
        <dsp:cNvPr id="0" name=""/>
        <dsp:cNvSpPr/>
      </dsp:nvSpPr>
      <dsp:spPr>
        <a:xfrm>
          <a:off x="2730291" y="348"/>
          <a:ext cx="1566293" cy="93977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Course Inventory Identified</a:t>
          </a:r>
        </a:p>
      </dsp:txBody>
      <dsp:txXfrm>
        <a:off x="2730291" y="348"/>
        <a:ext cx="1566293" cy="939776"/>
      </dsp:txXfrm>
    </dsp:sp>
    <dsp:sp modelId="{E7DFD438-138A-9F41-B0AC-4463110072A1}">
      <dsp:nvSpPr>
        <dsp:cNvPr id="0" name=""/>
        <dsp:cNvSpPr/>
      </dsp:nvSpPr>
      <dsp:spPr>
        <a:xfrm>
          <a:off x="1586897" y="938324"/>
          <a:ext cx="3853081" cy="329647"/>
        </a:xfrm>
        <a:custGeom>
          <a:avLst/>
          <a:gdLst/>
          <a:ahLst/>
          <a:cxnLst/>
          <a:rect l="0" t="0" r="0" b="0"/>
          <a:pathLst>
            <a:path>
              <a:moveTo>
                <a:pt x="3853081" y="0"/>
              </a:moveTo>
              <a:lnTo>
                <a:pt x="3853081" y="181923"/>
              </a:lnTo>
              <a:lnTo>
                <a:pt x="0" y="181923"/>
              </a:lnTo>
              <a:lnTo>
                <a:pt x="0" y="329647"/>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16690" y="1101347"/>
        <a:ext cx="193494" cy="3602"/>
      </dsp:txXfrm>
    </dsp:sp>
    <dsp:sp modelId="{B0CB35B9-39F9-164E-AE86-6F8D17BBED2E}">
      <dsp:nvSpPr>
        <dsp:cNvPr id="0" name=""/>
        <dsp:cNvSpPr/>
      </dsp:nvSpPr>
      <dsp:spPr>
        <a:xfrm>
          <a:off x="4656832" y="348"/>
          <a:ext cx="1566293" cy="93977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Bulk Migration </a:t>
          </a:r>
        </a:p>
        <a:p>
          <a:pPr marL="0" lvl="0" indent="0" algn="ctr" defTabSz="577850">
            <a:lnSpc>
              <a:spcPct val="90000"/>
            </a:lnSpc>
            <a:spcBef>
              <a:spcPct val="0"/>
            </a:spcBef>
            <a:spcAft>
              <a:spcPct val="35000"/>
            </a:spcAft>
            <a:buNone/>
          </a:pPr>
          <a:r>
            <a:rPr lang="en-US" sz="1300" kern="1200" dirty="0"/>
            <a:t>(K-16)</a:t>
          </a:r>
        </a:p>
      </dsp:txBody>
      <dsp:txXfrm>
        <a:off x="4656832" y="348"/>
        <a:ext cx="1566293" cy="939776"/>
      </dsp:txXfrm>
    </dsp:sp>
    <dsp:sp modelId="{0156089C-6D3C-2B43-82C0-3DB2EA115BA4}">
      <dsp:nvSpPr>
        <dsp:cNvPr id="0" name=""/>
        <dsp:cNvSpPr/>
      </dsp:nvSpPr>
      <dsp:spPr>
        <a:xfrm>
          <a:off x="2368243" y="1724540"/>
          <a:ext cx="329647" cy="91440"/>
        </a:xfrm>
        <a:custGeom>
          <a:avLst/>
          <a:gdLst/>
          <a:ahLst/>
          <a:cxnLst/>
          <a:rect l="0" t="0" r="0" b="0"/>
          <a:pathLst>
            <a:path>
              <a:moveTo>
                <a:pt x="0" y="45720"/>
              </a:moveTo>
              <a:lnTo>
                <a:pt x="32964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4061" y="1768459"/>
        <a:ext cx="18012" cy="3602"/>
      </dsp:txXfrm>
    </dsp:sp>
    <dsp:sp modelId="{E2515D38-5AE2-FC49-A1F4-27D8B439DC1A}">
      <dsp:nvSpPr>
        <dsp:cNvPr id="0" name=""/>
        <dsp:cNvSpPr/>
      </dsp:nvSpPr>
      <dsp:spPr>
        <a:xfrm>
          <a:off x="803750" y="1300372"/>
          <a:ext cx="1566293" cy="93977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Course Shell Available with Exception Report</a:t>
          </a:r>
        </a:p>
      </dsp:txBody>
      <dsp:txXfrm>
        <a:off x="803750" y="1300372"/>
        <a:ext cx="1566293" cy="939776"/>
      </dsp:txXfrm>
    </dsp:sp>
    <dsp:sp modelId="{548B3A9F-8FD9-DA4A-8551-625F4A1AADED}">
      <dsp:nvSpPr>
        <dsp:cNvPr id="0" name=""/>
        <dsp:cNvSpPr/>
      </dsp:nvSpPr>
      <dsp:spPr>
        <a:xfrm>
          <a:off x="4294784" y="1724540"/>
          <a:ext cx="329647" cy="91440"/>
        </a:xfrm>
        <a:custGeom>
          <a:avLst/>
          <a:gdLst/>
          <a:ahLst/>
          <a:cxnLst/>
          <a:rect l="0" t="0" r="0" b="0"/>
          <a:pathLst>
            <a:path>
              <a:moveTo>
                <a:pt x="0" y="45720"/>
              </a:moveTo>
              <a:lnTo>
                <a:pt x="329647"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50602" y="1768459"/>
        <a:ext cx="18012" cy="3602"/>
      </dsp:txXfrm>
    </dsp:sp>
    <dsp:sp modelId="{C0000E06-D105-0747-A906-EC4DA26CB02C}">
      <dsp:nvSpPr>
        <dsp:cNvPr id="0" name=""/>
        <dsp:cNvSpPr/>
      </dsp:nvSpPr>
      <dsp:spPr>
        <a:xfrm>
          <a:off x="2730291" y="1300372"/>
          <a:ext cx="1566293" cy="93977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Instructor Training </a:t>
          </a:r>
        </a:p>
        <a:p>
          <a:pPr marL="0" lvl="0" indent="0" algn="ctr" defTabSz="577850">
            <a:lnSpc>
              <a:spcPct val="90000"/>
            </a:lnSpc>
            <a:spcBef>
              <a:spcPct val="0"/>
            </a:spcBef>
            <a:spcAft>
              <a:spcPct val="35000"/>
            </a:spcAft>
            <a:buNone/>
          </a:pPr>
          <a:r>
            <a:rPr lang="en-US" sz="1300" kern="1200" dirty="0"/>
            <a:t>On-demand ID services</a:t>
          </a:r>
        </a:p>
      </dsp:txBody>
      <dsp:txXfrm>
        <a:off x="2730291" y="1300372"/>
        <a:ext cx="1566293" cy="939776"/>
      </dsp:txXfrm>
    </dsp:sp>
    <dsp:sp modelId="{C217E63F-EA18-184D-8548-9D776C86C805}">
      <dsp:nvSpPr>
        <dsp:cNvPr id="0" name=""/>
        <dsp:cNvSpPr/>
      </dsp:nvSpPr>
      <dsp:spPr>
        <a:xfrm>
          <a:off x="1586897" y="2238348"/>
          <a:ext cx="3853081" cy="329647"/>
        </a:xfrm>
        <a:custGeom>
          <a:avLst/>
          <a:gdLst/>
          <a:ahLst/>
          <a:cxnLst/>
          <a:rect l="0" t="0" r="0" b="0"/>
          <a:pathLst>
            <a:path>
              <a:moveTo>
                <a:pt x="3853081" y="0"/>
              </a:moveTo>
              <a:lnTo>
                <a:pt x="3853081" y="181923"/>
              </a:lnTo>
              <a:lnTo>
                <a:pt x="0" y="181923"/>
              </a:lnTo>
              <a:lnTo>
                <a:pt x="0" y="329647"/>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16690" y="2401371"/>
        <a:ext cx="193494" cy="3602"/>
      </dsp:txXfrm>
    </dsp:sp>
    <dsp:sp modelId="{F46F2A0E-BC1A-1944-B5F5-E463A2905E25}">
      <dsp:nvSpPr>
        <dsp:cNvPr id="0" name=""/>
        <dsp:cNvSpPr/>
      </dsp:nvSpPr>
      <dsp:spPr>
        <a:xfrm>
          <a:off x="4656832" y="1300372"/>
          <a:ext cx="1566293" cy="93977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Course Approval</a:t>
          </a:r>
        </a:p>
      </dsp:txBody>
      <dsp:txXfrm>
        <a:off x="4656832" y="1300372"/>
        <a:ext cx="1566293" cy="939776"/>
      </dsp:txXfrm>
    </dsp:sp>
    <dsp:sp modelId="{36D81A45-CE05-4C4C-A27B-3EE97E58CAD9}">
      <dsp:nvSpPr>
        <dsp:cNvPr id="0" name=""/>
        <dsp:cNvSpPr/>
      </dsp:nvSpPr>
      <dsp:spPr>
        <a:xfrm>
          <a:off x="803750" y="2600396"/>
          <a:ext cx="1566293" cy="93977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Course Archive Developed</a:t>
          </a:r>
        </a:p>
      </dsp:txBody>
      <dsp:txXfrm>
        <a:off x="803750" y="2600396"/>
        <a:ext cx="1566293" cy="9397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F9655-9DA6-4C9F-9828-F6FE8199D6DE}">
      <dsp:nvSpPr>
        <dsp:cNvPr id="0" name=""/>
        <dsp:cNvSpPr/>
      </dsp:nvSpPr>
      <dsp:spPr>
        <a:xfrm>
          <a:off x="518579" y="218122"/>
          <a:ext cx="1950363" cy="709649"/>
        </a:xfrm>
        <a:prstGeom prst="rightArrow">
          <a:avLst>
            <a:gd name="adj1" fmla="val 50000"/>
            <a:gd name="adj2" fmla="val 5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254000" bIns="135604" numCol="1" spcCol="1270" anchor="ctr" anchorCtr="0">
          <a:noAutofit/>
        </a:bodyPr>
        <a:lstStyle/>
        <a:p>
          <a:pPr marL="0" lvl="0" indent="0" algn="l" defTabSz="622300">
            <a:lnSpc>
              <a:spcPct val="100000"/>
            </a:lnSpc>
            <a:spcBef>
              <a:spcPct val="0"/>
            </a:spcBef>
            <a:spcAft>
              <a:spcPct val="35000"/>
            </a:spcAft>
            <a:buNone/>
          </a:pPr>
          <a:r>
            <a:rPr lang="en-US" sz="1400" kern="1200" dirty="0"/>
            <a:t>Fall 2020 - ~1800</a:t>
          </a:r>
        </a:p>
      </dsp:txBody>
      <dsp:txXfrm>
        <a:off x="518579" y="395534"/>
        <a:ext cx="1772951" cy="354825"/>
      </dsp:txXfrm>
    </dsp:sp>
    <dsp:sp modelId="{D4809B3C-1612-4771-AE9F-138D1127A882}">
      <dsp:nvSpPr>
        <dsp:cNvPr id="0" name=""/>
        <dsp:cNvSpPr/>
      </dsp:nvSpPr>
      <dsp:spPr>
        <a:xfrm>
          <a:off x="549568" y="717996"/>
          <a:ext cx="2130322" cy="1580007"/>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66725">
            <a:lnSpc>
              <a:spcPct val="90000"/>
            </a:lnSpc>
            <a:spcBef>
              <a:spcPct val="0"/>
            </a:spcBef>
            <a:spcAft>
              <a:spcPct val="35000"/>
            </a:spcAft>
            <a:buNone/>
          </a:pPr>
          <a:r>
            <a:rPr lang="en-US" sz="1050" kern="1200" dirty="0">
              <a:highlight>
                <a:srgbClr val="00FF00"/>
              </a:highlight>
            </a:rPr>
            <a:t>RBS, LSN, </a:t>
          </a:r>
        </a:p>
        <a:p>
          <a:pPr marL="0" lvl="0" indent="0" algn="l" defTabSz="466725">
            <a:lnSpc>
              <a:spcPct val="90000"/>
            </a:lnSpc>
            <a:spcBef>
              <a:spcPct val="0"/>
            </a:spcBef>
            <a:spcAft>
              <a:spcPct val="35000"/>
            </a:spcAft>
            <a:buNone/>
          </a:pPr>
          <a:r>
            <a:rPr lang="en-US" sz="1050" kern="1200" dirty="0">
              <a:highlight>
                <a:srgbClr val="00FF00"/>
              </a:highlight>
            </a:rPr>
            <a:t>GSN</a:t>
          </a:r>
        </a:p>
        <a:p>
          <a:pPr marL="0" lvl="0" indent="0" algn="l" defTabSz="466725">
            <a:lnSpc>
              <a:spcPct val="90000"/>
            </a:lnSpc>
            <a:spcBef>
              <a:spcPct val="0"/>
            </a:spcBef>
            <a:spcAft>
              <a:spcPct val="35000"/>
            </a:spcAft>
            <a:buNone/>
          </a:pPr>
          <a:r>
            <a:rPr lang="en-US" sz="1050" kern="1200" dirty="0">
              <a:highlight>
                <a:srgbClr val="00FF00"/>
              </a:highlight>
            </a:rPr>
            <a:t>SCJ, SPAA</a:t>
          </a:r>
        </a:p>
        <a:p>
          <a:pPr marL="0" lvl="0" indent="0" algn="l" defTabSz="466725">
            <a:lnSpc>
              <a:spcPct val="90000"/>
            </a:lnSpc>
            <a:spcBef>
              <a:spcPct val="0"/>
            </a:spcBef>
            <a:spcAft>
              <a:spcPct val="35000"/>
            </a:spcAft>
            <a:buNone/>
          </a:pPr>
          <a:r>
            <a:rPr lang="en-US" sz="1050" kern="1200" dirty="0"/>
            <a:t>SCI, BSP, EMSP</a:t>
          </a:r>
        </a:p>
        <a:p>
          <a:pPr marL="0" lvl="0" indent="0" algn="l" defTabSz="466725">
            <a:lnSpc>
              <a:spcPct val="90000"/>
            </a:lnSpc>
            <a:spcBef>
              <a:spcPct val="0"/>
            </a:spcBef>
            <a:spcAft>
              <a:spcPct val="35000"/>
            </a:spcAft>
            <a:buNone/>
          </a:pPr>
          <a:r>
            <a:rPr lang="en-US" sz="1050" kern="1200" dirty="0"/>
            <a:t>GSAPP, GSE</a:t>
          </a:r>
        </a:p>
        <a:p>
          <a:pPr marL="0" lvl="0" indent="0" algn="l" defTabSz="466725">
            <a:lnSpc>
              <a:spcPct val="90000"/>
            </a:lnSpc>
            <a:spcBef>
              <a:spcPct val="0"/>
            </a:spcBef>
            <a:spcAft>
              <a:spcPct val="35000"/>
            </a:spcAft>
            <a:buNone/>
          </a:pPr>
          <a:r>
            <a:rPr lang="en-US" sz="1050" kern="1200" dirty="0"/>
            <a:t>MGSA, OP, SOE</a:t>
          </a:r>
        </a:p>
        <a:p>
          <a:pPr marL="0" lvl="0" indent="0" algn="l" defTabSz="466725">
            <a:lnSpc>
              <a:spcPct val="90000"/>
            </a:lnSpc>
            <a:spcBef>
              <a:spcPct val="0"/>
            </a:spcBef>
            <a:spcAft>
              <a:spcPct val="35000"/>
            </a:spcAft>
            <a:buNone/>
          </a:pPr>
          <a:r>
            <a:rPr lang="en-US" sz="1050" kern="1200" dirty="0"/>
            <a:t>SMLR</a:t>
          </a:r>
        </a:p>
        <a:p>
          <a:pPr marL="0" lvl="0" indent="0" algn="l" defTabSz="466725">
            <a:lnSpc>
              <a:spcPct val="90000"/>
            </a:lnSpc>
            <a:spcBef>
              <a:spcPct val="0"/>
            </a:spcBef>
            <a:spcAft>
              <a:spcPct val="35000"/>
            </a:spcAft>
            <a:buNone/>
          </a:pPr>
          <a:endParaRPr lang="en-US" sz="1050" kern="1200" dirty="0"/>
        </a:p>
      </dsp:txBody>
      <dsp:txXfrm>
        <a:off x="549568" y="717996"/>
        <a:ext cx="2130322" cy="1580007"/>
      </dsp:txXfrm>
    </dsp:sp>
    <dsp:sp modelId="{D22E1D65-1392-4FD8-BA85-7880197BDE25}">
      <dsp:nvSpPr>
        <dsp:cNvPr id="0" name=""/>
        <dsp:cNvSpPr/>
      </dsp:nvSpPr>
      <dsp:spPr>
        <a:xfrm>
          <a:off x="1834339" y="528986"/>
          <a:ext cx="2214839" cy="709649"/>
        </a:xfrm>
        <a:prstGeom prst="rightArrow">
          <a:avLst>
            <a:gd name="adj1" fmla="val 50000"/>
            <a:gd name="adj2" fmla="val 5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254000" bIns="135604" numCol="1" spcCol="1270" anchor="ctr" anchorCtr="0">
          <a:noAutofit/>
        </a:bodyPr>
        <a:lstStyle/>
        <a:p>
          <a:pPr marL="0" lvl="0" indent="0" algn="l" defTabSz="622300">
            <a:lnSpc>
              <a:spcPct val="90000"/>
            </a:lnSpc>
            <a:spcBef>
              <a:spcPct val="0"/>
            </a:spcBef>
            <a:spcAft>
              <a:spcPct val="35000"/>
            </a:spcAft>
            <a:buNone/>
          </a:pPr>
          <a:r>
            <a:rPr lang="en-US" sz="1400" kern="1200" dirty="0"/>
            <a:t>Spring 2021 - ~2520</a:t>
          </a:r>
        </a:p>
      </dsp:txBody>
      <dsp:txXfrm>
        <a:off x="1834339" y="706398"/>
        <a:ext cx="2037427" cy="354825"/>
      </dsp:txXfrm>
    </dsp:sp>
    <dsp:sp modelId="{B2CF26C3-81D7-4BC1-A6B4-180C50E750C5}">
      <dsp:nvSpPr>
        <dsp:cNvPr id="0" name=""/>
        <dsp:cNvSpPr/>
      </dsp:nvSpPr>
      <dsp:spPr>
        <a:xfrm>
          <a:off x="1858788" y="1065326"/>
          <a:ext cx="2157087" cy="206205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highlight>
                <a:srgbClr val="00FF00"/>
              </a:highlight>
            </a:rPr>
            <a:t>RBS</a:t>
          </a:r>
        </a:p>
        <a:p>
          <a:pPr marL="0" lvl="0" indent="0" algn="l" defTabSz="533400">
            <a:lnSpc>
              <a:spcPct val="90000"/>
            </a:lnSpc>
            <a:spcBef>
              <a:spcPct val="0"/>
            </a:spcBef>
            <a:spcAft>
              <a:spcPct val="35000"/>
            </a:spcAft>
            <a:buNone/>
          </a:pPr>
          <a:r>
            <a:rPr lang="en-US" sz="1200" kern="1200" dirty="0">
              <a:highlight>
                <a:srgbClr val="00FF00"/>
              </a:highlight>
            </a:rPr>
            <a:t>GSN, SASN</a:t>
          </a:r>
        </a:p>
        <a:p>
          <a:pPr marL="0" lvl="0" indent="0" algn="l" defTabSz="533400">
            <a:lnSpc>
              <a:spcPct val="90000"/>
            </a:lnSpc>
            <a:spcBef>
              <a:spcPct val="0"/>
            </a:spcBef>
            <a:spcAft>
              <a:spcPct val="35000"/>
            </a:spcAft>
            <a:buNone/>
          </a:pPr>
          <a:r>
            <a:rPr lang="en-US" sz="1200" kern="1200" dirty="0">
              <a:highlight>
                <a:srgbClr val="00FF00"/>
              </a:highlight>
            </a:rPr>
            <a:t>SCJ, SPAA</a:t>
          </a:r>
        </a:p>
        <a:p>
          <a:pPr marL="0" lvl="0" indent="0" algn="l" defTabSz="533400">
            <a:lnSpc>
              <a:spcPct val="90000"/>
            </a:lnSpc>
            <a:spcBef>
              <a:spcPct val="0"/>
            </a:spcBef>
            <a:spcAft>
              <a:spcPct val="35000"/>
            </a:spcAft>
            <a:buNone/>
          </a:pPr>
          <a:r>
            <a:rPr lang="en-US" sz="1200" kern="1200" dirty="0"/>
            <a:t>BSP, EMSP</a:t>
          </a:r>
        </a:p>
        <a:p>
          <a:pPr marL="0" lvl="0" indent="0" algn="l" defTabSz="533400">
            <a:lnSpc>
              <a:spcPct val="90000"/>
            </a:lnSpc>
            <a:spcBef>
              <a:spcPct val="0"/>
            </a:spcBef>
            <a:spcAft>
              <a:spcPct val="35000"/>
            </a:spcAft>
            <a:buNone/>
          </a:pPr>
          <a:r>
            <a:rPr lang="en-US" sz="1200" kern="1200" dirty="0"/>
            <a:t>GSAPP, GSE</a:t>
          </a:r>
        </a:p>
        <a:p>
          <a:pPr marL="0" lvl="0" indent="0" algn="l" defTabSz="533400">
            <a:lnSpc>
              <a:spcPct val="90000"/>
            </a:lnSpc>
            <a:spcBef>
              <a:spcPct val="0"/>
            </a:spcBef>
            <a:spcAft>
              <a:spcPct val="35000"/>
            </a:spcAft>
            <a:buNone/>
          </a:pPr>
          <a:r>
            <a:rPr lang="en-US" sz="1200" kern="1200" dirty="0"/>
            <a:t>MGSA, OP, SOE</a:t>
          </a:r>
        </a:p>
        <a:p>
          <a:pPr marL="0" lvl="0" indent="0" algn="l" defTabSz="533400">
            <a:lnSpc>
              <a:spcPct val="90000"/>
            </a:lnSpc>
            <a:spcBef>
              <a:spcPct val="0"/>
            </a:spcBef>
            <a:spcAft>
              <a:spcPct val="35000"/>
            </a:spcAft>
            <a:buNone/>
          </a:pPr>
          <a:r>
            <a:rPr lang="en-US" sz="1200" kern="1200" dirty="0"/>
            <a:t>SMLR</a:t>
          </a:r>
        </a:p>
        <a:p>
          <a:pPr marL="0" lvl="0" indent="0" algn="l" defTabSz="533400">
            <a:lnSpc>
              <a:spcPct val="90000"/>
            </a:lnSpc>
            <a:spcBef>
              <a:spcPct val="0"/>
            </a:spcBef>
            <a:spcAft>
              <a:spcPct val="35000"/>
            </a:spcAft>
            <a:buNone/>
          </a:pPr>
          <a:r>
            <a:rPr lang="en-US" sz="1200" kern="1200" dirty="0"/>
            <a:t>SEBS, SSW</a:t>
          </a:r>
        </a:p>
        <a:p>
          <a:pPr marL="0" lvl="0" indent="0" algn="l" defTabSz="533400">
            <a:lnSpc>
              <a:spcPct val="90000"/>
            </a:lnSpc>
            <a:spcBef>
              <a:spcPct val="0"/>
            </a:spcBef>
            <a:spcAft>
              <a:spcPct val="35000"/>
            </a:spcAft>
            <a:buNone/>
          </a:pPr>
          <a:r>
            <a:rPr lang="en-US" sz="1200" kern="1200" dirty="0"/>
            <a:t>SAS</a:t>
          </a:r>
        </a:p>
      </dsp:txBody>
      <dsp:txXfrm>
        <a:off x="1858788" y="1065326"/>
        <a:ext cx="2157087" cy="2062059"/>
      </dsp:txXfrm>
    </dsp:sp>
    <dsp:sp modelId="{381C04CB-89FC-44F8-8E90-9B24DD247B18}">
      <dsp:nvSpPr>
        <dsp:cNvPr id="0" name=""/>
        <dsp:cNvSpPr/>
      </dsp:nvSpPr>
      <dsp:spPr>
        <a:xfrm>
          <a:off x="4195211" y="774273"/>
          <a:ext cx="2291736" cy="709649"/>
        </a:xfrm>
        <a:prstGeom prst="rightArrow">
          <a:avLst>
            <a:gd name="adj1" fmla="val 50000"/>
            <a:gd name="adj2" fmla="val 5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254000" bIns="135604" numCol="1" spcCol="1270" anchor="ctr" anchorCtr="0">
          <a:noAutofit/>
        </a:bodyPr>
        <a:lstStyle/>
        <a:p>
          <a:pPr marL="0" lvl="0" indent="0" algn="l" defTabSz="622300">
            <a:lnSpc>
              <a:spcPct val="90000"/>
            </a:lnSpc>
            <a:spcBef>
              <a:spcPct val="0"/>
            </a:spcBef>
            <a:spcAft>
              <a:spcPct val="35000"/>
            </a:spcAft>
            <a:buNone/>
          </a:pPr>
          <a:r>
            <a:rPr lang="en-US" sz="1400" kern="1200" dirty="0"/>
            <a:t>Fall 2021 - TBD</a:t>
          </a:r>
        </a:p>
      </dsp:txBody>
      <dsp:txXfrm>
        <a:off x="4195211" y="951685"/>
        <a:ext cx="2114324" cy="354825"/>
      </dsp:txXfrm>
    </dsp:sp>
    <dsp:sp modelId="{32719892-F4CD-4E11-BF43-7E4A833E99A3}">
      <dsp:nvSpPr>
        <dsp:cNvPr id="0" name=""/>
        <dsp:cNvSpPr/>
      </dsp:nvSpPr>
      <dsp:spPr>
        <a:xfrm>
          <a:off x="4176549" y="1327371"/>
          <a:ext cx="2080634" cy="177461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highlight>
                <a:srgbClr val="00FF00"/>
              </a:highlight>
            </a:rPr>
            <a:t>SASN</a:t>
          </a:r>
        </a:p>
        <a:p>
          <a:pPr marL="0" lvl="0" indent="0" algn="l" defTabSz="533400">
            <a:lnSpc>
              <a:spcPct val="90000"/>
            </a:lnSpc>
            <a:spcBef>
              <a:spcPct val="0"/>
            </a:spcBef>
            <a:spcAft>
              <a:spcPct val="35000"/>
            </a:spcAft>
            <a:buNone/>
          </a:pPr>
          <a:r>
            <a:rPr lang="en-US" sz="1200" kern="1200" dirty="0"/>
            <a:t>SEBS, SSW</a:t>
          </a:r>
        </a:p>
        <a:p>
          <a:pPr marL="0" lvl="0" indent="0" algn="l" defTabSz="533400">
            <a:lnSpc>
              <a:spcPct val="90000"/>
            </a:lnSpc>
            <a:spcBef>
              <a:spcPct val="0"/>
            </a:spcBef>
            <a:spcAft>
              <a:spcPct val="35000"/>
            </a:spcAft>
            <a:buNone/>
          </a:pPr>
          <a:r>
            <a:rPr lang="en-US" sz="1200" kern="1200" dirty="0"/>
            <a:t>SAS</a:t>
          </a:r>
        </a:p>
      </dsp:txBody>
      <dsp:txXfrm>
        <a:off x="4176549" y="1327371"/>
        <a:ext cx="2080634" cy="1774613"/>
      </dsp:txXfrm>
    </dsp:sp>
    <dsp:sp modelId="{4C63BA0F-F023-41AD-B81A-E0FA124950C0}">
      <dsp:nvSpPr>
        <dsp:cNvPr id="0" name=""/>
        <dsp:cNvSpPr/>
      </dsp:nvSpPr>
      <dsp:spPr>
        <a:xfrm>
          <a:off x="6191319" y="1018723"/>
          <a:ext cx="1988585" cy="709649"/>
        </a:xfrm>
        <a:prstGeom prst="rightArrow">
          <a:avLst>
            <a:gd name="adj1" fmla="val 50000"/>
            <a:gd name="adj2" fmla="val 5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254000" bIns="135604" numCol="1" spcCol="1270" anchor="ctr" anchorCtr="0">
          <a:noAutofit/>
        </a:bodyPr>
        <a:lstStyle/>
        <a:p>
          <a:pPr marL="0" lvl="0" indent="0" algn="l" defTabSz="622300">
            <a:lnSpc>
              <a:spcPct val="90000"/>
            </a:lnSpc>
            <a:spcBef>
              <a:spcPct val="0"/>
            </a:spcBef>
            <a:spcAft>
              <a:spcPct val="35000"/>
            </a:spcAft>
            <a:buNone/>
          </a:pPr>
          <a:r>
            <a:rPr lang="en-US" sz="1400" kern="1200" dirty="0"/>
            <a:t>Spring 2022 - TBD</a:t>
          </a:r>
        </a:p>
      </dsp:txBody>
      <dsp:txXfrm>
        <a:off x="6191319" y="1196135"/>
        <a:ext cx="1811173" cy="354825"/>
      </dsp:txXfrm>
    </dsp:sp>
    <dsp:sp modelId="{687FA2E2-FF45-44BD-8129-FF3F8C5375B7}">
      <dsp:nvSpPr>
        <dsp:cNvPr id="0" name=""/>
        <dsp:cNvSpPr/>
      </dsp:nvSpPr>
      <dsp:spPr>
        <a:xfrm>
          <a:off x="6206742" y="1565556"/>
          <a:ext cx="1991107" cy="1225264"/>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SAS</a:t>
          </a:r>
        </a:p>
      </dsp:txBody>
      <dsp:txXfrm>
        <a:off x="6206742" y="1565556"/>
        <a:ext cx="1991107" cy="12252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5B0E72-C9B3-084C-AF3E-316186EF6FCC}">
      <dsp:nvSpPr>
        <dsp:cNvPr id="0" name=""/>
        <dsp:cNvSpPr/>
      </dsp:nvSpPr>
      <dsp:spPr>
        <a:xfrm rot="5400000">
          <a:off x="919958" y="993499"/>
          <a:ext cx="878664" cy="1000328"/>
        </a:xfrm>
        <a:prstGeom prst="bentUpArrow">
          <a:avLst>
            <a:gd name="adj1" fmla="val 32840"/>
            <a:gd name="adj2" fmla="val 25000"/>
            <a:gd name="adj3" fmla="val 3578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FAAE12-9942-7245-B3CA-0016C4348F84}">
      <dsp:nvSpPr>
        <dsp:cNvPr id="0" name=""/>
        <dsp:cNvSpPr/>
      </dsp:nvSpPr>
      <dsp:spPr>
        <a:xfrm>
          <a:off x="687165" y="19482"/>
          <a:ext cx="1479153" cy="1035359"/>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Gather Information</a:t>
          </a:r>
        </a:p>
      </dsp:txBody>
      <dsp:txXfrm>
        <a:off x="737716" y="70033"/>
        <a:ext cx="1378051" cy="934257"/>
      </dsp:txXfrm>
    </dsp:sp>
    <dsp:sp modelId="{D34B3648-4D65-A94E-9A90-1508B6BF278B}">
      <dsp:nvSpPr>
        <dsp:cNvPr id="0" name=""/>
        <dsp:cNvSpPr/>
      </dsp:nvSpPr>
      <dsp:spPr>
        <a:xfrm>
          <a:off x="2143964" y="134704"/>
          <a:ext cx="3245868" cy="836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Internal discussions</a:t>
          </a:r>
        </a:p>
        <a:p>
          <a:pPr marL="114300" lvl="1" indent="-114300" algn="l" defTabSz="533400">
            <a:lnSpc>
              <a:spcPct val="90000"/>
            </a:lnSpc>
            <a:spcBef>
              <a:spcPct val="0"/>
            </a:spcBef>
            <a:spcAft>
              <a:spcPct val="15000"/>
            </a:spcAft>
            <a:buChar char="•"/>
          </a:pPr>
          <a:r>
            <a:rPr lang="en-US" sz="1200" b="0" i="0" u="none" kern="1200" dirty="0"/>
            <a:t>Identify current gaps/opportunities/needs</a:t>
          </a:r>
          <a:endParaRPr lang="en-US" sz="1200" kern="1200" dirty="0"/>
        </a:p>
        <a:p>
          <a:pPr marL="114300" lvl="1" indent="-114300" algn="l" defTabSz="533400">
            <a:lnSpc>
              <a:spcPct val="90000"/>
            </a:lnSpc>
            <a:spcBef>
              <a:spcPct val="0"/>
            </a:spcBef>
            <a:spcAft>
              <a:spcPct val="15000"/>
            </a:spcAft>
            <a:buChar char="•"/>
          </a:pPr>
          <a:r>
            <a:rPr lang="en-US" sz="1200" kern="1200" dirty="0"/>
            <a:t>Model comparisons</a:t>
          </a:r>
        </a:p>
        <a:p>
          <a:pPr marL="114300" lvl="1" indent="-114300" algn="l" defTabSz="533400">
            <a:lnSpc>
              <a:spcPct val="90000"/>
            </a:lnSpc>
            <a:spcBef>
              <a:spcPct val="0"/>
            </a:spcBef>
            <a:spcAft>
              <a:spcPct val="15000"/>
            </a:spcAft>
            <a:buChar char="•"/>
          </a:pPr>
          <a:r>
            <a:rPr lang="en-US" sz="1200" kern="1200" dirty="0"/>
            <a:t>Survey peers</a:t>
          </a:r>
        </a:p>
      </dsp:txBody>
      <dsp:txXfrm>
        <a:off x="2143964" y="134704"/>
        <a:ext cx="3245868" cy="836823"/>
      </dsp:txXfrm>
    </dsp:sp>
    <dsp:sp modelId="{436834F6-2456-C940-B0F3-1F756C375076}">
      <dsp:nvSpPr>
        <dsp:cNvPr id="0" name=""/>
        <dsp:cNvSpPr/>
      </dsp:nvSpPr>
      <dsp:spPr>
        <a:xfrm rot="5400000">
          <a:off x="2667151" y="2156549"/>
          <a:ext cx="878664" cy="1000328"/>
        </a:xfrm>
        <a:prstGeom prst="bentUpArrow">
          <a:avLst>
            <a:gd name="adj1" fmla="val 32840"/>
            <a:gd name="adj2" fmla="val 25000"/>
            <a:gd name="adj3" fmla="val 3578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0DCABC-A85E-AE4A-8961-030A00F83421}">
      <dsp:nvSpPr>
        <dsp:cNvPr id="0" name=""/>
        <dsp:cNvSpPr/>
      </dsp:nvSpPr>
      <dsp:spPr>
        <a:xfrm>
          <a:off x="2434359" y="1182532"/>
          <a:ext cx="1479153" cy="1035359"/>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Define Objectives</a:t>
          </a:r>
        </a:p>
      </dsp:txBody>
      <dsp:txXfrm>
        <a:off x="2484910" y="1233083"/>
        <a:ext cx="1378051" cy="934257"/>
      </dsp:txXfrm>
    </dsp:sp>
    <dsp:sp modelId="{B9A157C8-321D-714B-9DBC-7C4F745E2B24}">
      <dsp:nvSpPr>
        <dsp:cNvPr id="0" name=""/>
        <dsp:cNvSpPr/>
      </dsp:nvSpPr>
      <dsp:spPr>
        <a:xfrm>
          <a:off x="3873622" y="1312164"/>
          <a:ext cx="3289180" cy="836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What can we recommend?</a:t>
          </a:r>
        </a:p>
        <a:p>
          <a:pPr marL="114300" lvl="1" indent="-114300" algn="l" defTabSz="533400">
            <a:lnSpc>
              <a:spcPct val="90000"/>
            </a:lnSpc>
            <a:spcBef>
              <a:spcPct val="0"/>
            </a:spcBef>
            <a:spcAft>
              <a:spcPct val="15000"/>
            </a:spcAft>
            <a:buChar char="•"/>
          </a:pPr>
          <a:r>
            <a:rPr lang="en-US" sz="1200" kern="1200" dirty="0"/>
            <a:t>What should be left to the new governance group to develop?</a:t>
          </a:r>
        </a:p>
      </dsp:txBody>
      <dsp:txXfrm>
        <a:off x="3873622" y="1312164"/>
        <a:ext cx="3289180" cy="836823"/>
      </dsp:txXfrm>
    </dsp:sp>
    <dsp:sp modelId="{B19858CF-D99D-7D4C-AFF2-27AE119082DB}">
      <dsp:nvSpPr>
        <dsp:cNvPr id="0" name=""/>
        <dsp:cNvSpPr/>
      </dsp:nvSpPr>
      <dsp:spPr>
        <a:xfrm>
          <a:off x="3959132" y="2337341"/>
          <a:ext cx="1479153" cy="1035359"/>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Draft &amp; Review</a:t>
          </a:r>
        </a:p>
      </dsp:txBody>
      <dsp:txXfrm>
        <a:off x="4009683" y="2387892"/>
        <a:ext cx="1378051" cy="934257"/>
      </dsp:txXfrm>
    </dsp:sp>
    <dsp:sp modelId="{10AF2D5D-5CEF-B74E-82B3-1B5D30CC41AC}">
      <dsp:nvSpPr>
        <dsp:cNvPr id="0" name=""/>
        <dsp:cNvSpPr/>
      </dsp:nvSpPr>
      <dsp:spPr>
        <a:xfrm>
          <a:off x="5393661" y="2477274"/>
          <a:ext cx="2687659" cy="836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Small working group to draft recommendations</a:t>
          </a:r>
        </a:p>
        <a:p>
          <a:pPr marL="114300" lvl="1" indent="-114300" algn="l" defTabSz="533400">
            <a:lnSpc>
              <a:spcPct val="90000"/>
            </a:lnSpc>
            <a:spcBef>
              <a:spcPct val="0"/>
            </a:spcBef>
            <a:spcAft>
              <a:spcPct val="15000"/>
            </a:spcAft>
            <a:buChar char="•"/>
          </a:pPr>
          <a:r>
            <a:rPr lang="en-US" sz="1200" kern="1200" dirty="0"/>
            <a:t>LMS SC will review and provide feedback</a:t>
          </a:r>
        </a:p>
      </dsp:txBody>
      <dsp:txXfrm>
        <a:off x="5393661" y="2477274"/>
        <a:ext cx="2687659" cy="8368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665C1-992B-B040-A7AB-EA6A46081A22}">
      <dsp:nvSpPr>
        <dsp:cNvPr id="0" name=""/>
        <dsp:cNvSpPr/>
      </dsp:nvSpPr>
      <dsp:spPr>
        <a:xfrm>
          <a:off x="4114800" y="1513773"/>
          <a:ext cx="3222736" cy="372878"/>
        </a:xfrm>
        <a:custGeom>
          <a:avLst/>
          <a:gdLst/>
          <a:ahLst/>
          <a:cxnLst/>
          <a:rect l="0" t="0" r="0" b="0"/>
          <a:pathLst>
            <a:path>
              <a:moveTo>
                <a:pt x="0" y="0"/>
              </a:moveTo>
              <a:lnTo>
                <a:pt x="0" y="186439"/>
              </a:lnTo>
              <a:lnTo>
                <a:pt x="3222736" y="186439"/>
              </a:lnTo>
              <a:lnTo>
                <a:pt x="3222736" y="37287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A3175F-4796-3D4F-A936-D919FE5A35EC}">
      <dsp:nvSpPr>
        <dsp:cNvPr id="0" name=""/>
        <dsp:cNvSpPr/>
      </dsp:nvSpPr>
      <dsp:spPr>
        <a:xfrm>
          <a:off x="4114800" y="1513773"/>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70F25C-1819-7349-AB93-481265DD6031}">
      <dsp:nvSpPr>
        <dsp:cNvPr id="0" name=""/>
        <dsp:cNvSpPr/>
      </dsp:nvSpPr>
      <dsp:spPr>
        <a:xfrm>
          <a:off x="3040554" y="1513773"/>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593A93-09AA-C247-987B-067217A8D9CC}">
      <dsp:nvSpPr>
        <dsp:cNvPr id="0" name=""/>
        <dsp:cNvSpPr/>
      </dsp:nvSpPr>
      <dsp:spPr>
        <a:xfrm>
          <a:off x="892063" y="1513773"/>
          <a:ext cx="3222736" cy="372878"/>
        </a:xfrm>
        <a:custGeom>
          <a:avLst/>
          <a:gdLst/>
          <a:ahLst/>
          <a:cxnLst/>
          <a:rect l="0" t="0" r="0" b="0"/>
          <a:pathLst>
            <a:path>
              <a:moveTo>
                <a:pt x="3222736" y="0"/>
              </a:moveTo>
              <a:lnTo>
                <a:pt x="3222736" y="186439"/>
              </a:lnTo>
              <a:lnTo>
                <a:pt x="0" y="186439"/>
              </a:lnTo>
              <a:lnTo>
                <a:pt x="0" y="37287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93384-DD58-EE49-8FB1-2146B2539CFE}">
      <dsp:nvSpPr>
        <dsp:cNvPr id="0" name=""/>
        <dsp:cNvSpPr/>
      </dsp:nvSpPr>
      <dsp:spPr>
        <a:xfrm>
          <a:off x="3226993" y="625966"/>
          <a:ext cx="1775612" cy="88780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Learning Technology Leadership Team</a:t>
          </a:r>
        </a:p>
      </dsp:txBody>
      <dsp:txXfrm>
        <a:off x="3226993" y="625966"/>
        <a:ext cx="1775612" cy="887806"/>
      </dsp:txXfrm>
    </dsp:sp>
    <dsp:sp modelId="{D66A3BAE-D09A-824C-ACAC-E7B88A06978F}">
      <dsp:nvSpPr>
        <dsp:cNvPr id="0" name=""/>
        <dsp:cNvSpPr/>
      </dsp:nvSpPr>
      <dsp:spPr>
        <a:xfrm>
          <a:off x="4256" y="1886651"/>
          <a:ext cx="1775612" cy="88780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Operations Committee</a:t>
          </a:r>
        </a:p>
      </dsp:txBody>
      <dsp:txXfrm>
        <a:off x="4256" y="1886651"/>
        <a:ext cx="1775612" cy="887806"/>
      </dsp:txXfrm>
    </dsp:sp>
    <dsp:sp modelId="{08D36649-C7EB-3C46-ABD8-CF352DDD36F1}">
      <dsp:nvSpPr>
        <dsp:cNvPr id="0" name=""/>
        <dsp:cNvSpPr/>
      </dsp:nvSpPr>
      <dsp:spPr>
        <a:xfrm>
          <a:off x="2152748" y="1886651"/>
          <a:ext cx="1775612" cy="88780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User Advisory Groups (Faculty, Students, ITS)</a:t>
          </a:r>
        </a:p>
      </dsp:txBody>
      <dsp:txXfrm>
        <a:off x="2152748" y="1886651"/>
        <a:ext cx="1775612" cy="887806"/>
      </dsp:txXfrm>
    </dsp:sp>
    <dsp:sp modelId="{F001068F-FFA7-5B4B-B1F1-64487B2ACF30}">
      <dsp:nvSpPr>
        <dsp:cNvPr id="0" name=""/>
        <dsp:cNvSpPr/>
      </dsp:nvSpPr>
      <dsp:spPr>
        <a:xfrm>
          <a:off x="4301239" y="1886651"/>
          <a:ext cx="1775612" cy="88780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LT Support Coordination</a:t>
          </a:r>
        </a:p>
      </dsp:txBody>
      <dsp:txXfrm>
        <a:off x="4301239" y="1886651"/>
        <a:ext cx="1775612" cy="887806"/>
      </dsp:txXfrm>
    </dsp:sp>
    <dsp:sp modelId="{22EF6A61-87A8-7743-99C9-C65F9EFA50F0}">
      <dsp:nvSpPr>
        <dsp:cNvPr id="0" name=""/>
        <dsp:cNvSpPr/>
      </dsp:nvSpPr>
      <dsp:spPr>
        <a:xfrm>
          <a:off x="6449730" y="1886651"/>
          <a:ext cx="1775612" cy="88780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Innovation &amp; Advancement</a:t>
          </a:r>
        </a:p>
      </dsp:txBody>
      <dsp:txXfrm>
        <a:off x="6449730" y="1886651"/>
        <a:ext cx="1775612" cy="8878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B21DC-29C5-AD41-8FD3-B453BEF46EFF}">
      <dsp:nvSpPr>
        <dsp:cNvPr id="0" name=""/>
        <dsp:cNvSpPr/>
      </dsp:nvSpPr>
      <dsp:spPr>
        <a:xfrm>
          <a:off x="1473807" y="434462"/>
          <a:ext cx="3145375" cy="3145375"/>
        </a:xfrm>
        <a:prstGeom prst="blockArc">
          <a:avLst>
            <a:gd name="adj1" fmla="val 12600000"/>
            <a:gd name="adj2" fmla="val 16200000"/>
            <a:gd name="adj3" fmla="val 4517"/>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5E96ED5-A72A-7D46-B349-FC6E77B38C8E}">
      <dsp:nvSpPr>
        <dsp:cNvPr id="0" name=""/>
        <dsp:cNvSpPr/>
      </dsp:nvSpPr>
      <dsp:spPr>
        <a:xfrm>
          <a:off x="1473807" y="434462"/>
          <a:ext cx="3145375" cy="3145375"/>
        </a:xfrm>
        <a:prstGeom prst="blockArc">
          <a:avLst>
            <a:gd name="adj1" fmla="val 9000000"/>
            <a:gd name="adj2" fmla="val 12600000"/>
            <a:gd name="adj3" fmla="val 4517"/>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D89D48D-DC62-9745-8144-20B891A7837D}">
      <dsp:nvSpPr>
        <dsp:cNvPr id="0" name=""/>
        <dsp:cNvSpPr/>
      </dsp:nvSpPr>
      <dsp:spPr>
        <a:xfrm>
          <a:off x="1473807" y="434462"/>
          <a:ext cx="3145375" cy="3145375"/>
        </a:xfrm>
        <a:prstGeom prst="blockArc">
          <a:avLst>
            <a:gd name="adj1" fmla="val 5400000"/>
            <a:gd name="adj2" fmla="val 9000000"/>
            <a:gd name="adj3" fmla="val 4517"/>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E86B240-30FC-304A-9792-31B8EFFE61F2}">
      <dsp:nvSpPr>
        <dsp:cNvPr id="0" name=""/>
        <dsp:cNvSpPr/>
      </dsp:nvSpPr>
      <dsp:spPr>
        <a:xfrm>
          <a:off x="1473807" y="434462"/>
          <a:ext cx="3145375" cy="3145375"/>
        </a:xfrm>
        <a:prstGeom prst="blockArc">
          <a:avLst>
            <a:gd name="adj1" fmla="val 1800000"/>
            <a:gd name="adj2" fmla="val 5400000"/>
            <a:gd name="adj3" fmla="val 4517"/>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7B259EC-21E1-DD47-A8C0-8F7AB437F676}">
      <dsp:nvSpPr>
        <dsp:cNvPr id="0" name=""/>
        <dsp:cNvSpPr/>
      </dsp:nvSpPr>
      <dsp:spPr>
        <a:xfrm>
          <a:off x="1473807" y="434462"/>
          <a:ext cx="3145375" cy="3145375"/>
        </a:xfrm>
        <a:prstGeom prst="blockArc">
          <a:avLst>
            <a:gd name="adj1" fmla="val 19800000"/>
            <a:gd name="adj2" fmla="val 1800000"/>
            <a:gd name="adj3" fmla="val 4517"/>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1A18710-1E0B-DD44-AB9A-EA84D67CD1A0}">
      <dsp:nvSpPr>
        <dsp:cNvPr id="0" name=""/>
        <dsp:cNvSpPr/>
      </dsp:nvSpPr>
      <dsp:spPr>
        <a:xfrm>
          <a:off x="1473807" y="434462"/>
          <a:ext cx="3145375" cy="3145375"/>
        </a:xfrm>
        <a:prstGeom prst="blockArc">
          <a:avLst>
            <a:gd name="adj1" fmla="val 16200000"/>
            <a:gd name="adj2" fmla="val 19800000"/>
            <a:gd name="adj3" fmla="val 4517"/>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BBA2ABE-E478-4C4A-A296-0B5B04F43451}">
      <dsp:nvSpPr>
        <dsp:cNvPr id="0" name=""/>
        <dsp:cNvSpPr/>
      </dsp:nvSpPr>
      <dsp:spPr>
        <a:xfrm>
          <a:off x="2341794" y="1302449"/>
          <a:ext cx="1409402" cy="1409402"/>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LTLT</a:t>
          </a:r>
        </a:p>
      </dsp:txBody>
      <dsp:txXfrm>
        <a:off x="2548196" y="1508851"/>
        <a:ext cx="996598" cy="996598"/>
      </dsp:txXfrm>
    </dsp:sp>
    <dsp:sp modelId="{22477E18-6AD2-884C-B666-C75ADFC1B4E6}">
      <dsp:nvSpPr>
        <dsp:cNvPr id="0" name=""/>
        <dsp:cNvSpPr/>
      </dsp:nvSpPr>
      <dsp:spPr>
        <a:xfrm>
          <a:off x="2553204" y="-23311"/>
          <a:ext cx="986581" cy="98658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CIO</a:t>
          </a:r>
        </a:p>
      </dsp:txBody>
      <dsp:txXfrm>
        <a:off x="2697685" y="121170"/>
        <a:ext cx="697619" cy="697619"/>
      </dsp:txXfrm>
    </dsp:sp>
    <dsp:sp modelId="{3C2FC9C0-4B6B-0D48-8E55-1B9492D819E8}">
      <dsp:nvSpPr>
        <dsp:cNvPr id="0" name=""/>
        <dsp:cNvSpPr/>
      </dsp:nvSpPr>
      <dsp:spPr>
        <a:xfrm>
          <a:off x="3755985" y="726484"/>
          <a:ext cx="1243477" cy="102416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Faculty</a:t>
          </a:r>
        </a:p>
      </dsp:txBody>
      <dsp:txXfrm>
        <a:off x="3938088" y="876469"/>
        <a:ext cx="879271" cy="724190"/>
      </dsp:txXfrm>
    </dsp:sp>
    <dsp:sp modelId="{A5542518-AA04-5741-BE9F-62B71AB5A286}">
      <dsp:nvSpPr>
        <dsp:cNvPr id="0" name=""/>
        <dsp:cNvSpPr/>
      </dsp:nvSpPr>
      <dsp:spPr>
        <a:xfrm>
          <a:off x="3741616" y="2254199"/>
          <a:ext cx="1272216" cy="104307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Student Representatives</a:t>
          </a:r>
        </a:p>
      </dsp:txBody>
      <dsp:txXfrm>
        <a:off x="3927928" y="2406954"/>
        <a:ext cx="899592" cy="737563"/>
      </dsp:txXfrm>
    </dsp:sp>
    <dsp:sp modelId="{BDE3EC00-DDA7-734B-AE42-B53EAC80ECB0}">
      <dsp:nvSpPr>
        <dsp:cNvPr id="0" name=""/>
        <dsp:cNvSpPr/>
      </dsp:nvSpPr>
      <dsp:spPr>
        <a:xfrm>
          <a:off x="2364767" y="3001331"/>
          <a:ext cx="1363455" cy="108597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Academic Leaders</a:t>
          </a:r>
        </a:p>
      </dsp:txBody>
      <dsp:txXfrm>
        <a:off x="2564440" y="3160369"/>
        <a:ext cx="964109" cy="767903"/>
      </dsp:txXfrm>
    </dsp:sp>
    <dsp:sp modelId="{C4AB85C7-9F01-DC45-AA69-68005C41D760}">
      <dsp:nvSpPr>
        <dsp:cNvPr id="0" name=""/>
        <dsp:cNvSpPr/>
      </dsp:nvSpPr>
      <dsp:spPr>
        <a:xfrm>
          <a:off x="1082167" y="2298807"/>
          <a:ext cx="1266198" cy="95385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LT Leaders</a:t>
          </a:r>
        </a:p>
      </dsp:txBody>
      <dsp:txXfrm>
        <a:off x="1267597" y="2438496"/>
        <a:ext cx="895338" cy="674478"/>
      </dsp:txXfrm>
    </dsp:sp>
    <dsp:sp modelId="{C613B4EB-7F79-6B4F-B56D-C5220F07E194}">
      <dsp:nvSpPr>
        <dsp:cNvPr id="0" name=""/>
        <dsp:cNvSpPr/>
      </dsp:nvSpPr>
      <dsp:spPr>
        <a:xfrm>
          <a:off x="1091598" y="715331"/>
          <a:ext cx="1247335" cy="104646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IT Leaders</a:t>
          </a:r>
        </a:p>
      </dsp:txBody>
      <dsp:txXfrm>
        <a:off x="1274266" y="868583"/>
        <a:ext cx="881999" cy="73996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866C6-8B2A-428E-B739-E94CE1822F45}" type="datetimeFigureOut">
              <a:rPr lang="en-US" smtClean="0"/>
              <a:t>3/3/20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0F08F-1F2C-42C4-A881-289C0869CF5B}" type="slidenum">
              <a:rPr lang="en-US" smtClean="0"/>
              <a:t>‹#›</a:t>
            </a:fld>
            <a:endParaRPr lang="en-US"/>
          </a:p>
        </p:txBody>
      </p:sp>
    </p:spTree>
    <p:extLst>
      <p:ext uri="{BB962C8B-B14F-4D97-AF65-F5344CB8AC3E}">
        <p14:creationId xmlns:p14="http://schemas.microsoft.com/office/powerpoint/2010/main" val="426888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F0F08F-1F2C-42C4-A881-289C0869CF5B}" type="slidenum">
              <a:rPr lang="en-US" smtClean="0"/>
              <a:t>5</a:t>
            </a:fld>
            <a:endParaRPr lang="en-US"/>
          </a:p>
        </p:txBody>
      </p:sp>
    </p:spTree>
    <p:extLst>
      <p:ext uri="{BB962C8B-B14F-4D97-AF65-F5344CB8AC3E}">
        <p14:creationId xmlns:p14="http://schemas.microsoft.com/office/powerpoint/2010/main" val="2260761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Names:</a:t>
            </a:r>
          </a:p>
          <a:p>
            <a:r>
              <a:rPr lang="en-US" dirty="0"/>
              <a:t>Learning Technology Leadership Team</a:t>
            </a:r>
          </a:p>
          <a:p>
            <a:r>
              <a:rPr lang="en-US" dirty="0"/>
              <a:t>Teaching &amp; Learning with Technology Committee</a:t>
            </a:r>
          </a:p>
          <a:p>
            <a:r>
              <a:rPr lang="en-US" dirty="0"/>
              <a:t>Academic Technology Council</a:t>
            </a:r>
          </a:p>
          <a:p>
            <a:endParaRPr lang="en-US" dirty="0"/>
          </a:p>
        </p:txBody>
      </p:sp>
      <p:sp>
        <p:nvSpPr>
          <p:cNvPr id="4" name="Slide Number Placeholder 3"/>
          <p:cNvSpPr>
            <a:spLocks noGrp="1"/>
          </p:cNvSpPr>
          <p:nvPr>
            <p:ph type="sldNum" sz="quarter" idx="5"/>
          </p:nvPr>
        </p:nvSpPr>
        <p:spPr/>
        <p:txBody>
          <a:bodyPr/>
          <a:lstStyle/>
          <a:p>
            <a:fld id="{55F0F08F-1F2C-42C4-A881-289C0869CF5B}" type="slidenum">
              <a:rPr lang="en-US" smtClean="0"/>
              <a:t>16</a:t>
            </a:fld>
            <a:endParaRPr lang="en-US"/>
          </a:p>
        </p:txBody>
      </p:sp>
    </p:spTree>
    <p:extLst>
      <p:ext uri="{BB962C8B-B14F-4D97-AF65-F5344CB8AC3E}">
        <p14:creationId xmlns:p14="http://schemas.microsoft.com/office/powerpoint/2010/main" val="915289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71600" y="2914650"/>
            <a:ext cx="6400800" cy="1314450"/>
          </a:xfrm>
        </p:spPr>
        <p:txBody>
          <a:bodyPr/>
          <a:lstStyle>
            <a:lvl1pPr marL="0" indent="0" algn="ctr">
              <a:buFontTx/>
              <a:buNone/>
              <a:defRPr>
                <a:solidFill>
                  <a:schemeClr val="tx1"/>
                </a:solidFill>
              </a:defRPr>
            </a:lvl1pPr>
          </a:lstStyle>
          <a:p>
            <a:r>
              <a:rPr lang="en-US"/>
              <a:t>Click to edit Master subtitle style</a:t>
            </a:r>
          </a:p>
        </p:txBody>
      </p:sp>
      <p:sp>
        <p:nvSpPr>
          <p:cNvPr id="4098" name="Rectangle 2"/>
          <p:cNvSpPr>
            <a:spLocks noGrp="1" noChangeArrowheads="1"/>
          </p:cNvSpPr>
          <p:nvPr>
            <p:ph type="ctrTitle"/>
          </p:nvPr>
        </p:nvSpPr>
        <p:spPr>
          <a:xfrm>
            <a:off x="685800" y="1597819"/>
            <a:ext cx="7772400" cy="1102519"/>
          </a:xfrm>
        </p:spPr>
        <p:txBody>
          <a:bodyPr/>
          <a:lstStyle>
            <a:lvl1pPr algn="ctr">
              <a:defRPr>
                <a:solidFill>
                  <a:schemeClr val="tx1"/>
                </a:solidFill>
              </a:defRPr>
            </a:lvl1pPr>
          </a:lstStyle>
          <a:p>
            <a:r>
              <a:rPr lang="en-US"/>
              <a:t>Click to edit Master title style</a:t>
            </a:r>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4625" y="223527"/>
            <a:ext cx="3240509" cy="876921"/>
          </a:xfrm>
          <a:prstGeom prst="rect">
            <a:avLst/>
          </a:prstGeom>
        </p:spPr>
      </p:pic>
    </p:spTree>
    <p:extLst>
      <p:ext uri="{BB962C8B-B14F-4D97-AF65-F5344CB8AC3E}">
        <p14:creationId xmlns:p14="http://schemas.microsoft.com/office/powerpoint/2010/main" val="72585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3E23BF7-9F5A-9E42-B502-689AC6A1E537}" type="slidenum">
              <a:rPr lang="en-US"/>
              <a:pPr>
                <a:defRPr/>
              </a:pPr>
              <a:t>‹#›</a:t>
            </a:fld>
            <a:endParaRPr lang="en-US"/>
          </a:p>
        </p:txBody>
      </p:sp>
    </p:spTree>
    <p:extLst>
      <p:ext uri="{BB962C8B-B14F-4D97-AF65-F5344CB8AC3E}">
        <p14:creationId xmlns:p14="http://schemas.microsoft.com/office/powerpoint/2010/main" val="196298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086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40862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2FA2D79-D5B9-9E44-BC26-5C4012EF6E34}" type="slidenum">
              <a:rPr lang="en-US"/>
              <a:pPr>
                <a:defRPr/>
              </a:pPr>
              <a:t>‹#›</a:t>
            </a:fld>
            <a:endParaRPr lang="en-US"/>
          </a:p>
        </p:txBody>
      </p:sp>
    </p:spTree>
    <p:extLst>
      <p:ext uri="{BB962C8B-B14F-4D97-AF65-F5344CB8AC3E}">
        <p14:creationId xmlns:p14="http://schemas.microsoft.com/office/powerpoint/2010/main" val="247152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5488343-B159-074D-B355-B61FD1A20D53}" type="slidenum">
              <a:rPr lang="en-US"/>
              <a:pPr>
                <a:defRPr/>
              </a:pPr>
              <a:t>‹#›</a:t>
            </a:fld>
            <a:endParaRPr lang="en-US"/>
          </a:p>
        </p:txBody>
      </p:sp>
    </p:spTree>
    <p:extLst>
      <p:ext uri="{BB962C8B-B14F-4D97-AF65-F5344CB8AC3E}">
        <p14:creationId xmlns:p14="http://schemas.microsoft.com/office/powerpoint/2010/main" val="268642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5424AE8-78F8-144E-A4FE-553D35E590AD}" type="slidenum">
              <a:rPr lang="en-US"/>
              <a:pPr>
                <a:defRPr/>
              </a:pPr>
              <a:t>‹#›</a:t>
            </a:fld>
            <a:endParaRPr lang="en-US"/>
          </a:p>
        </p:txBody>
      </p:sp>
    </p:spTree>
    <p:extLst>
      <p:ext uri="{BB962C8B-B14F-4D97-AF65-F5344CB8AC3E}">
        <p14:creationId xmlns:p14="http://schemas.microsoft.com/office/powerpoint/2010/main" val="399678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340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38600" cy="340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10EDA8B8-D04C-214E-83CE-5B60915F9360}" type="slidenum">
              <a:rPr lang="en-US"/>
              <a:pPr>
                <a:defRPr/>
              </a:pPr>
              <a:t>‹#›</a:t>
            </a:fld>
            <a:endParaRPr lang="en-US"/>
          </a:p>
        </p:txBody>
      </p:sp>
    </p:spTree>
    <p:extLst>
      <p:ext uri="{BB962C8B-B14F-4D97-AF65-F5344CB8AC3E}">
        <p14:creationId xmlns:p14="http://schemas.microsoft.com/office/powerpoint/2010/main" val="37136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815261A5-F588-D34E-A84B-E514DA90C9A0}" type="slidenum">
              <a:rPr lang="en-US"/>
              <a:pPr>
                <a:defRPr/>
              </a:pPr>
              <a:t>‹#›</a:t>
            </a:fld>
            <a:endParaRPr lang="en-US"/>
          </a:p>
        </p:txBody>
      </p:sp>
    </p:spTree>
    <p:extLst>
      <p:ext uri="{BB962C8B-B14F-4D97-AF65-F5344CB8AC3E}">
        <p14:creationId xmlns:p14="http://schemas.microsoft.com/office/powerpoint/2010/main" val="136104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47CC725B-9C86-6E43-AAF9-1A329DDB234C}" type="slidenum">
              <a:rPr lang="en-US"/>
              <a:pPr>
                <a:defRPr/>
              </a:pPr>
              <a:t>‹#›</a:t>
            </a:fld>
            <a:endParaRPr lang="en-US"/>
          </a:p>
        </p:txBody>
      </p:sp>
    </p:spTree>
    <p:extLst>
      <p:ext uri="{BB962C8B-B14F-4D97-AF65-F5344CB8AC3E}">
        <p14:creationId xmlns:p14="http://schemas.microsoft.com/office/powerpoint/2010/main" val="118842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B9A03EE-8AFD-D547-9E71-0BD0BE6F934E}" type="slidenum">
              <a:rPr lang="en-US"/>
              <a:pPr>
                <a:defRPr/>
              </a:pPr>
              <a:t>‹#›</a:t>
            </a:fld>
            <a:endParaRPr lang="en-US"/>
          </a:p>
        </p:txBody>
      </p:sp>
    </p:spTree>
    <p:extLst>
      <p:ext uri="{BB962C8B-B14F-4D97-AF65-F5344CB8AC3E}">
        <p14:creationId xmlns:p14="http://schemas.microsoft.com/office/powerpoint/2010/main" val="3355547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41F1C61-654F-EF4C-B7CF-635108DFC60F}" type="slidenum">
              <a:rPr lang="en-US"/>
              <a:pPr>
                <a:defRPr/>
              </a:pPr>
              <a:t>‹#›</a:t>
            </a:fld>
            <a:endParaRPr lang="en-US"/>
          </a:p>
        </p:txBody>
      </p:sp>
    </p:spTree>
    <p:extLst>
      <p:ext uri="{BB962C8B-B14F-4D97-AF65-F5344CB8AC3E}">
        <p14:creationId xmlns:p14="http://schemas.microsoft.com/office/powerpoint/2010/main" val="28739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7A5825F-7512-8045-B403-CF218AA2013E}" type="slidenum">
              <a:rPr lang="en-US"/>
              <a:pPr>
                <a:defRPr/>
              </a:pPr>
              <a:t>‹#›</a:t>
            </a:fld>
            <a:endParaRPr lang="en-US"/>
          </a:p>
        </p:txBody>
      </p:sp>
    </p:spTree>
    <p:extLst>
      <p:ext uri="{BB962C8B-B14F-4D97-AF65-F5344CB8AC3E}">
        <p14:creationId xmlns:p14="http://schemas.microsoft.com/office/powerpoint/2010/main" val="224958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457200" y="457200"/>
            <a:ext cx="8229600" cy="6060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457200" y="1143000"/>
            <a:ext cx="8229600" cy="3400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5F5F5F"/>
                </a:solidFill>
                <a:cs typeface="Geneva" charset="0"/>
              </a:defRPr>
            </a:lvl1pPr>
          </a:lstStyle>
          <a:p>
            <a:pPr>
              <a:defRPr/>
            </a:pPr>
            <a:fld id="{94F06B10-230A-2842-997C-D8605B527737}" type="slidenum">
              <a:rPr lang="en-US"/>
              <a:pPr>
                <a:defRPr/>
              </a:pPr>
              <a:t>‹#›</a:t>
            </a:fld>
            <a:endParaRPr lang="en-US"/>
          </a:p>
        </p:txBody>
      </p:sp>
      <p:sp>
        <p:nvSpPr>
          <p:cNvPr id="2" name="Text Box 9"/>
          <p:cNvSpPr txBox="1">
            <a:spLocks noChangeArrowheads="1"/>
          </p:cNvSpPr>
          <p:nvPr/>
        </p:nvSpPr>
        <p:spPr bwMode="auto">
          <a:xfrm>
            <a:off x="457200" y="4683919"/>
            <a:ext cx="228600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eaLnBrk="1" hangingPunct="1">
              <a:spcBef>
                <a:spcPct val="50000"/>
              </a:spcBef>
              <a:defRPr/>
            </a:pPr>
            <a:r>
              <a:rPr lang="en-US" sz="1400">
                <a:solidFill>
                  <a:srgbClr val="5F5F5F"/>
                </a:solidFill>
              </a:rPr>
              <a:t>LMS Transition to Canvas</a:t>
            </a:r>
          </a:p>
        </p:txBody>
      </p:sp>
      <p:sp>
        <p:nvSpPr>
          <p:cNvPr id="1031" name="Text Box 10"/>
          <p:cNvSpPr txBox="1">
            <a:spLocks noChangeArrowheads="1"/>
          </p:cNvSpPr>
          <p:nvPr/>
        </p:nvSpPr>
        <p:spPr bwMode="auto">
          <a:xfrm>
            <a:off x="4876800" y="73819"/>
            <a:ext cx="4191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r" eaLnBrk="1" hangingPunct="1">
              <a:spcBef>
                <a:spcPct val="50000"/>
              </a:spcBef>
              <a:defRPr/>
            </a:pPr>
            <a:endParaRPr lang="en-US" sz="2000">
              <a:solidFill>
                <a:schemeClr val="bg1"/>
              </a:solidFill>
            </a:endParaRPr>
          </a:p>
        </p:txBody>
      </p:sp>
      <p:cxnSp>
        <p:nvCxnSpPr>
          <p:cNvPr id="5" name="Straight Connector 4"/>
          <p:cNvCxnSpPr/>
          <p:nvPr/>
        </p:nvCxnSpPr>
        <p:spPr>
          <a:xfrm>
            <a:off x="0" y="419100"/>
            <a:ext cx="9144000" cy="4763"/>
          </a:xfrm>
          <a:prstGeom prst="line">
            <a:avLst/>
          </a:prstGeom>
          <a:ln w="31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98032" y="68302"/>
            <a:ext cx="1196731" cy="32385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1" fontAlgn="base" hangingPunct="1">
        <a:spcBef>
          <a:spcPct val="0"/>
        </a:spcBef>
        <a:spcAft>
          <a:spcPct val="0"/>
        </a:spcAft>
        <a:defRPr sz="30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16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anvas.rutgers.edu/transition/lms-usage-statistic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p:txBody>
          <a:bodyPr/>
          <a:lstStyle/>
          <a:p>
            <a:pPr eaLnBrk="1" hangingPunct="1"/>
            <a:r>
              <a:rPr lang="en-US">
                <a:latin typeface="Arial" charset="0"/>
              </a:rPr>
              <a:t>Learning Management Systems</a:t>
            </a:r>
          </a:p>
        </p:txBody>
      </p:sp>
      <p:sp>
        <p:nvSpPr>
          <p:cNvPr id="13314" name="Rectangle 3"/>
          <p:cNvSpPr>
            <a:spLocks noGrp="1" noChangeArrowheads="1"/>
          </p:cNvSpPr>
          <p:nvPr>
            <p:ph type="subTitle" idx="1"/>
          </p:nvPr>
        </p:nvSpPr>
        <p:spPr/>
        <p:txBody>
          <a:bodyPr/>
          <a:lstStyle/>
          <a:p>
            <a:pPr eaLnBrk="1" hangingPunct="1"/>
            <a:r>
              <a:rPr lang="en-US" dirty="0">
                <a:latin typeface="Arial"/>
              </a:rPr>
              <a:t>Transition to Canvas</a:t>
            </a:r>
          </a:p>
          <a:p>
            <a:r>
              <a:rPr lang="en-US" dirty="0">
                <a:latin typeface="Arial"/>
              </a:rPr>
              <a:t>Steering Committee </a:t>
            </a:r>
            <a:endParaRPr lang="en-US" dirty="0">
              <a:latin typeface="Arial" charset="0"/>
            </a:endParaRPr>
          </a:p>
          <a:p>
            <a:pPr eaLnBrk="1" hangingPunct="1"/>
            <a:r>
              <a:rPr lang="en-US" dirty="0">
                <a:latin typeface="Arial"/>
              </a:rPr>
              <a:t>March 4,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187BC-C177-D441-A9A7-B192177A0FE3}"/>
              </a:ext>
            </a:extLst>
          </p:cNvPr>
          <p:cNvSpPr>
            <a:spLocks noGrp="1"/>
          </p:cNvSpPr>
          <p:nvPr>
            <p:ph type="title"/>
          </p:nvPr>
        </p:nvSpPr>
        <p:spPr/>
        <p:txBody>
          <a:bodyPr/>
          <a:lstStyle/>
          <a:p>
            <a:r>
              <a:rPr lang="en-US" sz="2400" dirty="0"/>
              <a:t>Recommendations for Learning Technology Ecosystem</a:t>
            </a:r>
          </a:p>
        </p:txBody>
      </p:sp>
      <p:sp>
        <p:nvSpPr>
          <p:cNvPr id="3" name="Content Placeholder 2">
            <a:extLst>
              <a:ext uri="{FF2B5EF4-FFF2-40B4-BE49-F238E27FC236}">
                <a16:creationId xmlns:a16="http://schemas.microsoft.com/office/drawing/2014/main" id="{58C8EF6E-8A46-0840-8742-B4C5C270FB2A}"/>
              </a:ext>
            </a:extLst>
          </p:cNvPr>
          <p:cNvSpPr>
            <a:spLocks noGrp="1"/>
          </p:cNvSpPr>
          <p:nvPr>
            <p:ph idx="1"/>
          </p:nvPr>
        </p:nvSpPr>
        <p:spPr/>
        <p:txBody>
          <a:bodyPr/>
          <a:lstStyle/>
          <a:p>
            <a:r>
              <a:rPr lang="en-US" dirty="0"/>
              <a:t>Project Sponsor’s Charge</a:t>
            </a:r>
          </a:p>
          <a:p>
            <a:pPr lvl="1"/>
            <a:r>
              <a:rPr lang="en-US" dirty="0"/>
              <a:t>Governance &amp; Policy</a:t>
            </a:r>
          </a:p>
          <a:p>
            <a:pPr lvl="1"/>
            <a:r>
              <a:rPr lang="en-US" dirty="0"/>
              <a:t>Migration Support</a:t>
            </a:r>
          </a:p>
          <a:p>
            <a:pPr lvl="1"/>
            <a:r>
              <a:rPr lang="en-US" dirty="0"/>
              <a:t>Properly Preserve Academic Intellectual Property</a:t>
            </a:r>
          </a:p>
          <a:p>
            <a:pPr marL="457200" lvl="1" indent="0">
              <a:buNone/>
            </a:pPr>
            <a:endParaRPr lang="en-US" dirty="0"/>
          </a:p>
          <a:p>
            <a:r>
              <a:rPr lang="en-US" dirty="0"/>
              <a:t>Improve the Overall Student Learning Experience</a:t>
            </a:r>
          </a:p>
          <a:p>
            <a:pPr lvl="1"/>
            <a:r>
              <a:rPr lang="en-US" dirty="0"/>
              <a:t>Consolidation of LMS onto Canvas</a:t>
            </a:r>
          </a:p>
          <a:p>
            <a:pPr lvl="1"/>
            <a:r>
              <a:rPr lang="en-US" dirty="0"/>
              <a:t>Further changes/actions required, but a permanent structure and processes are needed first</a:t>
            </a:r>
          </a:p>
        </p:txBody>
      </p:sp>
      <p:sp>
        <p:nvSpPr>
          <p:cNvPr id="4" name="Slide Number Placeholder 3">
            <a:extLst>
              <a:ext uri="{FF2B5EF4-FFF2-40B4-BE49-F238E27FC236}">
                <a16:creationId xmlns:a16="http://schemas.microsoft.com/office/drawing/2014/main" id="{6D5134E7-918E-DE4B-BA3C-3A82896DE3EC}"/>
              </a:ext>
            </a:extLst>
          </p:cNvPr>
          <p:cNvSpPr>
            <a:spLocks noGrp="1"/>
          </p:cNvSpPr>
          <p:nvPr>
            <p:ph type="sldNum" sz="quarter" idx="10"/>
          </p:nvPr>
        </p:nvSpPr>
        <p:spPr/>
        <p:txBody>
          <a:bodyPr/>
          <a:lstStyle/>
          <a:p>
            <a:pPr>
              <a:defRPr/>
            </a:pPr>
            <a:fld id="{45488343-B159-074D-B355-B61FD1A20D53}" type="slidenum">
              <a:rPr lang="en-US" smtClean="0"/>
              <a:pPr>
                <a:defRPr/>
              </a:pPr>
              <a:t>10</a:t>
            </a:fld>
            <a:endParaRPr lang="en-US"/>
          </a:p>
        </p:txBody>
      </p:sp>
    </p:spTree>
    <p:extLst>
      <p:ext uri="{BB962C8B-B14F-4D97-AF65-F5344CB8AC3E}">
        <p14:creationId xmlns:p14="http://schemas.microsoft.com/office/powerpoint/2010/main" val="217220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62179-6EAB-E94E-A4D7-40F56EE10FE2}"/>
              </a:ext>
            </a:extLst>
          </p:cNvPr>
          <p:cNvSpPr>
            <a:spLocks noGrp="1"/>
          </p:cNvSpPr>
          <p:nvPr>
            <p:ph type="title"/>
          </p:nvPr>
        </p:nvSpPr>
        <p:spPr/>
        <p:txBody>
          <a:bodyPr/>
          <a:lstStyle/>
          <a:p>
            <a:r>
              <a:rPr lang="en-US" sz="2400" dirty="0"/>
              <a:t>Recommendations for Learning Technology Ecosystem</a:t>
            </a:r>
          </a:p>
        </p:txBody>
      </p:sp>
      <p:graphicFrame>
        <p:nvGraphicFramePr>
          <p:cNvPr id="5" name="Content Placeholder 4">
            <a:extLst>
              <a:ext uri="{FF2B5EF4-FFF2-40B4-BE49-F238E27FC236}">
                <a16:creationId xmlns:a16="http://schemas.microsoft.com/office/drawing/2014/main" id="{C079C953-A724-6147-9010-DA6546499B1E}"/>
              </a:ext>
            </a:extLst>
          </p:cNvPr>
          <p:cNvGraphicFramePr>
            <a:graphicFrameLocks noGrp="1"/>
          </p:cNvGraphicFramePr>
          <p:nvPr>
            <p:ph idx="1"/>
            <p:extLst>
              <p:ext uri="{D42A27DB-BD31-4B8C-83A1-F6EECF244321}">
                <p14:modId xmlns:p14="http://schemas.microsoft.com/office/powerpoint/2010/main" val="1371279797"/>
              </p:ext>
            </p:extLst>
          </p:nvPr>
        </p:nvGraphicFramePr>
        <p:xfrm>
          <a:off x="457200" y="1143000"/>
          <a:ext cx="8229600" cy="3400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B8D90100-82B3-C043-951F-A560E27EECFC}"/>
              </a:ext>
            </a:extLst>
          </p:cNvPr>
          <p:cNvSpPr>
            <a:spLocks noGrp="1"/>
          </p:cNvSpPr>
          <p:nvPr>
            <p:ph type="sldNum" sz="quarter" idx="10"/>
          </p:nvPr>
        </p:nvSpPr>
        <p:spPr/>
        <p:txBody>
          <a:bodyPr/>
          <a:lstStyle/>
          <a:p>
            <a:pPr>
              <a:defRPr/>
            </a:pPr>
            <a:fld id="{45488343-B159-074D-B355-B61FD1A20D53}" type="slidenum">
              <a:rPr lang="en-US" smtClean="0"/>
              <a:pPr>
                <a:defRPr/>
              </a:pPr>
              <a:t>11</a:t>
            </a:fld>
            <a:endParaRPr lang="en-US"/>
          </a:p>
        </p:txBody>
      </p:sp>
    </p:spTree>
    <p:extLst>
      <p:ext uri="{BB962C8B-B14F-4D97-AF65-F5344CB8AC3E}">
        <p14:creationId xmlns:p14="http://schemas.microsoft.com/office/powerpoint/2010/main" val="17183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3CF37-D4D5-8144-8322-B9A70CFC5089}"/>
              </a:ext>
            </a:extLst>
          </p:cNvPr>
          <p:cNvSpPr>
            <a:spLocks noGrp="1"/>
          </p:cNvSpPr>
          <p:nvPr>
            <p:ph type="title"/>
          </p:nvPr>
        </p:nvSpPr>
        <p:spPr/>
        <p:txBody>
          <a:bodyPr/>
          <a:lstStyle/>
          <a:p>
            <a:r>
              <a:rPr lang="en-US" dirty="0"/>
              <a:t>Recommendations to be Discussed</a:t>
            </a:r>
          </a:p>
        </p:txBody>
      </p:sp>
      <p:sp>
        <p:nvSpPr>
          <p:cNvPr id="3" name="Content Placeholder 2">
            <a:extLst>
              <a:ext uri="{FF2B5EF4-FFF2-40B4-BE49-F238E27FC236}">
                <a16:creationId xmlns:a16="http://schemas.microsoft.com/office/drawing/2014/main" id="{11A1732C-D204-0F47-81BB-AF4BD610F291}"/>
              </a:ext>
            </a:extLst>
          </p:cNvPr>
          <p:cNvSpPr>
            <a:spLocks noGrp="1"/>
          </p:cNvSpPr>
          <p:nvPr>
            <p:ph idx="1"/>
          </p:nvPr>
        </p:nvSpPr>
        <p:spPr/>
        <p:txBody>
          <a:bodyPr/>
          <a:lstStyle/>
          <a:p>
            <a:r>
              <a:rPr lang="en-US" sz="2000" dirty="0"/>
              <a:t>Learning Technology Ecosystem Oversight/Shared Governance</a:t>
            </a:r>
          </a:p>
          <a:p>
            <a:pPr lvl="1"/>
            <a:r>
              <a:rPr lang="en-US" sz="1600" dirty="0"/>
              <a:t>U-wide Initiatives, Tool Consolidations, Future Transitions</a:t>
            </a:r>
          </a:p>
          <a:p>
            <a:pPr lvl="1"/>
            <a:r>
              <a:rPr lang="en-US" sz="1600" dirty="0"/>
              <a:t>Research/Awareness of Learning Technology Trends in Higher Education</a:t>
            </a:r>
          </a:p>
          <a:p>
            <a:pPr lvl="1"/>
            <a:r>
              <a:rPr lang="en-US" sz="1600" dirty="0"/>
              <a:t>Development and enforcement of appropriate use guidelines</a:t>
            </a:r>
          </a:p>
          <a:p>
            <a:r>
              <a:rPr lang="en-US" sz="2000" dirty="0"/>
              <a:t>Standard Processes for Selecting, Piloting, Purchasing, and Implementing new Learning Technologies</a:t>
            </a:r>
          </a:p>
          <a:p>
            <a:r>
              <a:rPr lang="en-US" sz="2000" dirty="0"/>
              <a:t>Clear and Defined LT Support Structure (U-wide, Campus, Local)</a:t>
            </a:r>
          </a:p>
          <a:p>
            <a:pPr lvl="1"/>
            <a:r>
              <a:rPr lang="en-US" sz="1600" dirty="0"/>
              <a:t>Increased Local Control in the LT Ecosystem</a:t>
            </a:r>
          </a:p>
          <a:p>
            <a:r>
              <a:rPr lang="en-US" sz="2000" dirty="0"/>
              <a:t>Learning Technology Compliance</a:t>
            </a:r>
          </a:p>
          <a:p>
            <a:pPr lvl="1"/>
            <a:r>
              <a:rPr lang="en-US" sz="1600" dirty="0"/>
              <a:t>Data Security/Retention</a:t>
            </a:r>
          </a:p>
          <a:p>
            <a:pPr lvl="1"/>
            <a:r>
              <a:rPr lang="en-US" sz="1600" dirty="0"/>
              <a:t>HIPPA, FERPA, ADA</a:t>
            </a:r>
          </a:p>
        </p:txBody>
      </p:sp>
      <p:sp>
        <p:nvSpPr>
          <p:cNvPr id="4" name="Slide Number Placeholder 3">
            <a:extLst>
              <a:ext uri="{FF2B5EF4-FFF2-40B4-BE49-F238E27FC236}">
                <a16:creationId xmlns:a16="http://schemas.microsoft.com/office/drawing/2014/main" id="{C595AEFD-30BA-4346-B3AE-10E25D7F6BE7}"/>
              </a:ext>
            </a:extLst>
          </p:cNvPr>
          <p:cNvSpPr>
            <a:spLocks noGrp="1"/>
          </p:cNvSpPr>
          <p:nvPr>
            <p:ph type="sldNum" sz="quarter" idx="10"/>
          </p:nvPr>
        </p:nvSpPr>
        <p:spPr/>
        <p:txBody>
          <a:bodyPr/>
          <a:lstStyle/>
          <a:p>
            <a:pPr>
              <a:defRPr/>
            </a:pPr>
            <a:fld id="{45488343-B159-074D-B355-B61FD1A20D53}" type="slidenum">
              <a:rPr lang="en-US" smtClean="0"/>
              <a:pPr>
                <a:defRPr/>
              </a:pPr>
              <a:t>12</a:t>
            </a:fld>
            <a:endParaRPr lang="en-US"/>
          </a:p>
        </p:txBody>
      </p:sp>
    </p:spTree>
    <p:extLst>
      <p:ext uri="{BB962C8B-B14F-4D97-AF65-F5344CB8AC3E}">
        <p14:creationId xmlns:p14="http://schemas.microsoft.com/office/powerpoint/2010/main" val="353963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3C1FF-C706-2D4D-81D6-F5D823A19D05}"/>
              </a:ext>
            </a:extLst>
          </p:cNvPr>
          <p:cNvSpPr>
            <a:spLocks noGrp="1"/>
          </p:cNvSpPr>
          <p:nvPr>
            <p:ph type="title"/>
          </p:nvPr>
        </p:nvSpPr>
        <p:spPr/>
        <p:txBody>
          <a:bodyPr/>
          <a:lstStyle/>
          <a:p>
            <a:r>
              <a:rPr lang="en-US" dirty="0"/>
              <a:t>Recommendations to be Discussed (cont.)</a:t>
            </a:r>
          </a:p>
        </p:txBody>
      </p:sp>
      <p:sp>
        <p:nvSpPr>
          <p:cNvPr id="3" name="Content Placeholder 2">
            <a:extLst>
              <a:ext uri="{FF2B5EF4-FFF2-40B4-BE49-F238E27FC236}">
                <a16:creationId xmlns:a16="http://schemas.microsoft.com/office/drawing/2014/main" id="{8468326F-A591-F04C-A8F9-72320F6FBBBB}"/>
              </a:ext>
            </a:extLst>
          </p:cNvPr>
          <p:cNvSpPr>
            <a:spLocks noGrp="1"/>
          </p:cNvSpPr>
          <p:nvPr>
            <p:ph idx="1"/>
          </p:nvPr>
        </p:nvSpPr>
        <p:spPr/>
        <p:txBody>
          <a:bodyPr/>
          <a:lstStyle/>
          <a:p>
            <a:r>
              <a:rPr lang="en-US" sz="2000" dirty="0"/>
              <a:t>Improved Integration between Physical/Digital Learning Technology</a:t>
            </a:r>
          </a:p>
          <a:p>
            <a:r>
              <a:rPr lang="en-US" sz="2000" dirty="0"/>
              <a:t>Facilitate Collaboration between University and Consortiums</a:t>
            </a:r>
          </a:p>
          <a:p>
            <a:r>
              <a:rPr lang="en-US" sz="2000" dirty="0"/>
              <a:t>Improved Communication between University Community and Learning Technology Professionals</a:t>
            </a:r>
          </a:p>
          <a:p>
            <a:r>
              <a:rPr lang="en-US" sz="2000" dirty="0"/>
              <a:t>Standardization of pedagogical, development, and review processes</a:t>
            </a:r>
          </a:p>
          <a:p>
            <a:r>
              <a:rPr lang="en-US" sz="2000" dirty="0"/>
              <a:t>Learning Analytics Oversight and Guidance (UDP, etc.)</a:t>
            </a:r>
          </a:p>
          <a:p>
            <a:r>
              <a:rPr lang="en-US" sz="2000" dirty="0"/>
              <a:t>Provide Oversight of Learning Technology Operations</a:t>
            </a:r>
          </a:p>
          <a:p>
            <a:pPr lvl="1"/>
            <a:r>
              <a:rPr lang="en-US" sz="1600" dirty="0"/>
              <a:t>Local/custom Development</a:t>
            </a:r>
          </a:p>
          <a:p>
            <a:pPr lvl="1"/>
            <a:r>
              <a:rPr lang="en-US" sz="1600" dirty="0"/>
              <a:t>Third Party Integrations</a:t>
            </a:r>
          </a:p>
          <a:p>
            <a:pPr lvl="1"/>
            <a:r>
              <a:rPr lang="en-US" sz="1600" dirty="0"/>
              <a:t>Provisioning Processes</a:t>
            </a:r>
          </a:p>
          <a:p>
            <a:pPr lvl="1"/>
            <a:endParaRPr lang="en-US" sz="1600" dirty="0"/>
          </a:p>
        </p:txBody>
      </p:sp>
      <p:sp>
        <p:nvSpPr>
          <p:cNvPr id="4" name="Slide Number Placeholder 3">
            <a:extLst>
              <a:ext uri="{FF2B5EF4-FFF2-40B4-BE49-F238E27FC236}">
                <a16:creationId xmlns:a16="http://schemas.microsoft.com/office/drawing/2014/main" id="{61254CCB-2BA1-ED4B-90CC-88CF0E304F79}"/>
              </a:ext>
            </a:extLst>
          </p:cNvPr>
          <p:cNvSpPr>
            <a:spLocks noGrp="1"/>
          </p:cNvSpPr>
          <p:nvPr>
            <p:ph type="sldNum" sz="quarter" idx="10"/>
          </p:nvPr>
        </p:nvSpPr>
        <p:spPr/>
        <p:txBody>
          <a:bodyPr/>
          <a:lstStyle/>
          <a:p>
            <a:pPr>
              <a:defRPr/>
            </a:pPr>
            <a:fld id="{45488343-B159-074D-B355-B61FD1A20D53}" type="slidenum">
              <a:rPr lang="en-US" smtClean="0"/>
              <a:pPr>
                <a:defRPr/>
              </a:pPr>
              <a:t>13</a:t>
            </a:fld>
            <a:endParaRPr lang="en-US"/>
          </a:p>
        </p:txBody>
      </p:sp>
    </p:spTree>
    <p:extLst>
      <p:ext uri="{BB962C8B-B14F-4D97-AF65-F5344CB8AC3E}">
        <p14:creationId xmlns:p14="http://schemas.microsoft.com/office/powerpoint/2010/main" val="2029842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FBB6B-0AEB-0045-95FC-C7CACB2371DC}"/>
              </a:ext>
            </a:extLst>
          </p:cNvPr>
          <p:cNvSpPr>
            <a:spLocks noGrp="1"/>
          </p:cNvSpPr>
          <p:nvPr>
            <p:ph type="title"/>
          </p:nvPr>
        </p:nvSpPr>
        <p:spPr/>
        <p:txBody>
          <a:bodyPr/>
          <a:lstStyle/>
          <a:p>
            <a:r>
              <a:rPr lang="en-US" dirty="0"/>
              <a:t>Learning Technology Governance/Oversight</a:t>
            </a:r>
          </a:p>
        </p:txBody>
      </p:sp>
      <p:sp>
        <p:nvSpPr>
          <p:cNvPr id="3" name="Content Placeholder 2">
            <a:extLst>
              <a:ext uri="{FF2B5EF4-FFF2-40B4-BE49-F238E27FC236}">
                <a16:creationId xmlns:a16="http://schemas.microsoft.com/office/drawing/2014/main" id="{6E67EEFC-9237-FF4A-AE45-81ECBAE89644}"/>
              </a:ext>
            </a:extLst>
          </p:cNvPr>
          <p:cNvSpPr>
            <a:spLocks noGrp="1"/>
          </p:cNvSpPr>
          <p:nvPr>
            <p:ph idx="1"/>
          </p:nvPr>
        </p:nvSpPr>
        <p:spPr/>
        <p:txBody>
          <a:bodyPr/>
          <a:lstStyle/>
          <a:p>
            <a:r>
              <a:rPr lang="en-US" dirty="0"/>
              <a:t>“A set of governance committees and advisory groups exists to prioritize shared needs regarding teaching and learning with technology at NYU.”</a:t>
            </a:r>
          </a:p>
          <a:p>
            <a:r>
              <a:rPr lang="en-US" dirty="0"/>
              <a:t>“The Teaching &amp; Transformational Learning Technologies Committee (TTLTC) provides input for the teaching and learning mission of Texas A&amp;M University by reviewing, evaluating and recommending strategies, plans and policies regarding IT projects and services that support teaching and learning by faculty and students.”</a:t>
            </a:r>
          </a:p>
        </p:txBody>
      </p:sp>
      <p:sp>
        <p:nvSpPr>
          <p:cNvPr id="4" name="Slide Number Placeholder 3">
            <a:extLst>
              <a:ext uri="{FF2B5EF4-FFF2-40B4-BE49-F238E27FC236}">
                <a16:creationId xmlns:a16="http://schemas.microsoft.com/office/drawing/2014/main" id="{C9617A0D-8380-8545-B1D4-6FECA3B2F2B8}"/>
              </a:ext>
            </a:extLst>
          </p:cNvPr>
          <p:cNvSpPr>
            <a:spLocks noGrp="1"/>
          </p:cNvSpPr>
          <p:nvPr>
            <p:ph type="sldNum" sz="quarter" idx="10"/>
          </p:nvPr>
        </p:nvSpPr>
        <p:spPr/>
        <p:txBody>
          <a:bodyPr/>
          <a:lstStyle/>
          <a:p>
            <a:pPr>
              <a:defRPr/>
            </a:pPr>
            <a:fld id="{45488343-B159-074D-B355-B61FD1A20D53}" type="slidenum">
              <a:rPr lang="en-US" smtClean="0"/>
              <a:pPr>
                <a:defRPr/>
              </a:pPr>
              <a:t>14</a:t>
            </a:fld>
            <a:endParaRPr lang="en-US"/>
          </a:p>
        </p:txBody>
      </p:sp>
    </p:spTree>
    <p:extLst>
      <p:ext uri="{BB962C8B-B14F-4D97-AF65-F5344CB8AC3E}">
        <p14:creationId xmlns:p14="http://schemas.microsoft.com/office/powerpoint/2010/main" val="1305028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A5A78-F4E0-894E-9648-8C78991FE899}"/>
              </a:ext>
            </a:extLst>
          </p:cNvPr>
          <p:cNvSpPr>
            <a:spLocks noGrp="1"/>
          </p:cNvSpPr>
          <p:nvPr>
            <p:ph type="title"/>
          </p:nvPr>
        </p:nvSpPr>
        <p:spPr/>
        <p:txBody>
          <a:bodyPr/>
          <a:lstStyle/>
          <a:p>
            <a:r>
              <a:rPr lang="en-US" dirty="0"/>
              <a:t>Learning Technology Governance/Oversight</a:t>
            </a:r>
          </a:p>
        </p:txBody>
      </p:sp>
      <p:sp>
        <p:nvSpPr>
          <p:cNvPr id="3" name="Content Placeholder 2">
            <a:extLst>
              <a:ext uri="{FF2B5EF4-FFF2-40B4-BE49-F238E27FC236}">
                <a16:creationId xmlns:a16="http://schemas.microsoft.com/office/drawing/2014/main" id="{9CD540C6-51C3-C442-ACF3-096433AC0D78}"/>
              </a:ext>
            </a:extLst>
          </p:cNvPr>
          <p:cNvSpPr>
            <a:spLocks noGrp="1"/>
          </p:cNvSpPr>
          <p:nvPr>
            <p:ph idx="1"/>
          </p:nvPr>
        </p:nvSpPr>
        <p:spPr/>
        <p:txBody>
          <a:bodyPr/>
          <a:lstStyle/>
          <a:p>
            <a:r>
              <a:rPr lang="en-US" dirty="0"/>
              <a:t>”The Academic Technology Governance Council (ATC) was created to ensure that technology services are more effectively aligned throughout the University and to enable the faculty and academic areas to participate directly in providing strategic direction in technology decision-making for campus.</a:t>
            </a:r>
          </a:p>
          <a:p>
            <a:r>
              <a:rPr lang="en-US" dirty="0"/>
              <a:t>“The committee consults on technology issues impacting teaching, learning, advising, and student life and makes recommendations on the implementation and continuing evolution of various academic technology services.”</a:t>
            </a:r>
          </a:p>
          <a:p>
            <a:endParaRPr lang="en-US" dirty="0"/>
          </a:p>
        </p:txBody>
      </p:sp>
      <p:sp>
        <p:nvSpPr>
          <p:cNvPr id="4" name="Slide Number Placeholder 3">
            <a:extLst>
              <a:ext uri="{FF2B5EF4-FFF2-40B4-BE49-F238E27FC236}">
                <a16:creationId xmlns:a16="http://schemas.microsoft.com/office/drawing/2014/main" id="{CFC67E4B-CA50-4743-850D-74D8692E9BA2}"/>
              </a:ext>
            </a:extLst>
          </p:cNvPr>
          <p:cNvSpPr>
            <a:spLocks noGrp="1"/>
          </p:cNvSpPr>
          <p:nvPr>
            <p:ph type="sldNum" sz="quarter" idx="10"/>
          </p:nvPr>
        </p:nvSpPr>
        <p:spPr/>
        <p:txBody>
          <a:bodyPr/>
          <a:lstStyle/>
          <a:p>
            <a:pPr>
              <a:defRPr/>
            </a:pPr>
            <a:fld id="{45488343-B159-074D-B355-B61FD1A20D53}" type="slidenum">
              <a:rPr lang="en-US" smtClean="0"/>
              <a:pPr>
                <a:defRPr/>
              </a:pPr>
              <a:t>15</a:t>
            </a:fld>
            <a:endParaRPr lang="en-US"/>
          </a:p>
        </p:txBody>
      </p:sp>
    </p:spTree>
    <p:extLst>
      <p:ext uri="{BB962C8B-B14F-4D97-AF65-F5344CB8AC3E}">
        <p14:creationId xmlns:p14="http://schemas.microsoft.com/office/powerpoint/2010/main" val="2382979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481E8-F464-AB47-91A5-3794BB2067FD}"/>
              </a:ext>
            </a:extLst>
          </p:cNvPr>
          <p:cNvSpPr>
            <a:spLocks noGrp="1"/>
          </p:cNvSpPr>
          <p:nvPr>
            <p:ph type="title"/>
          </p:nvPr>
        </p:nvSpPr>
        <p:spPr/>
        <p:txBody>
          <a:bodyPr/>
          <a:lstStyle/>
          <a:p>
            <a:r>
              <a:rPr lang="en-US" dirty="0"/>
              <a:t>Learning Technology Governance/Oversight</a:t>
            </a:r>
          </a:p>
        </p:txBody>
      </p:sp>
      <p:graphicFrame>
        <p:nvGraphicFramePr>
          <p:cNvPr id="5" name="Content Placeholder 4">
            <a:extLst>
              <a:ext uri="{FF2B5EF4-FFF2-40B4-BE49-F238E27FC236}">
                <a16:creationId xmlns:a16="http://schemas.microsoft.com/office/drawing/2014/main" id="{D0900569-7101-CF4C-AD05-C6B496BC4C54}"/>
              </a:ext>
            </a:extLst>
          </p:cNvPr>
          <p:cNvGraphicFramePr>
            <a:graphicFrameLocks noGrp="1"/>
          </p:cNvGraphicFramePr>
          <p:nvPr>
            <p:ph idx="1"/>
            <p:extLst>
              <p:ext uri="{D42A27DB-BD31-4B8C-83A1-F6EECF244321}">
                <p14:modId xmlns:p14="http://schemas.microsoft.com/office/powerpoint/2010/main" val="3110197413"/>
              </p:ext>
            </p:extLst>
          </p:nvPr>
        </p:nvGraphicFramePr>
        <p:xfrm>
          <a:off x="457200" y="1143000"/>
          <a:ext cx="8229600" cy="3400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E43B55CD-7969-1E4C-B0B3-01ED21DCE248}"/>
              </a:ext>
            </a:extLst>
          </p:cNvPr>
          <p:cNvSpPr>
            <a:spLocks noGrp="1"/>
          </p:cNvSpPr>
          <p:nvPr>
            <p:ph type="sldNum" sz="quarter" idx="10"/>
          </p:nvPr>
        </p:nvSpPr>
        <p:spPr/>
        <p:txBody>
          <a:bodyPr/>
          <a:lstStyle/>
          <a:p>
            <a:pPr>
              <a:defRPr/>
            </a:pPr>
            <a:fld id="{45488343-B159-074D-B355-B61FD1A20D53}" type="slidenum">
              <a:rPr lang="en-US" smtClean="0"/>
              <a:pPr>
                <a:defRPr/>
              </a:pPr>
              <a:t>16</a:t>
            </a:fld>
            <a:endParaRPr lang="en-US"/>
          </a:p>
        </p:txBody>
      </p:sp>
    </p:spTree>
    <p:extLst>
      <p:ext uri="{BB962C8B-B14F-4D97-AF65-F5344CB8AC3E}">
        <p14:creationId xmlns:p14="http://schemas.microsoft.com/office/powerpoint/2010/main" val="312618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4C4EF-FC5D-4147-A637-0E6FFAE1602E}"/>
              </a:ext>
            </a:extLst>
          </p:cNvPr>
          <p:cNvSpPr>
            <a:spLocks noGrp="1"/>
          </p:cNvSpPr>
          <p:nvPr>
            <p:ph type="title"/>
          </p:nvPr>
        </p:nvSpPr>
        <p:spPr/>
        <p:txBody>
          <a:bodyPr/>
          <a:lstStyle/>
          <a:p>
            <a:r>
              <a:rPr lang="en-US" dirty="0"/>
              <a:t>Learning Technology Governance/Oversight</a:t>
            </a:r>
          </a:p>
        </p:txBody>
      </p:sp>
      <p:sp>
        <p:nvSpPr>
          <p:cNvPr id="4" name="Slide Number Placeholder 3">
            <a:extLst>
              <a:ext uri="{FF2B5EF4-FFF2-40B4-BE49-F238E27FC236}">
                <a16:creationId xmlns:a16="http://schemas.microsoft.com/office/drawing/2014/main" id="{24BCFF04-437F-F84D-920C-80A6EAE4A31A}"/>
              </a:ext>
            </a:extLst>
          </p:cNvPr>
          <p:cNvSpPr>
            <a:spLocks noGrp="1"/>
          </p:cNvSpPr>
          <p:nvPr>
            <p:ph type="sldNum" sz="quarter" idx="10"/>
          </p:nvPr>
        </p:nvSpPr>
        <p:spPr/>
        <p:txBody>
          <a:bodyPr/>
          <a:lstStyle/>
          <a:p>
            <a:pPr>
              <a:defRPr/>
            </a:pPr>
            <a:fld id="{45488343-B159-074D-B355-B61FD1A20D53}" type="slidenum">
              <a:rPr lang="en-US" smtClean="0"/>
              <a:pPr>
                <a:defRPr/>
              </a:pPr>
              <a:t>17</a:t>
            </a:fld>
            <a:endParaRPr lang="en-US"/>
          </a:p>
        </p:txBody>
      </p:sp>
      <p:graphicFrame>
        <p:nvGraphicFramePr>
          <p:cNvPr id="5" name="Diagram 4">
            <a:extLst>
              <a:ext uri="{FF2B5EF4-FFF2-40B4-BE49-F238E27FC236}">
                <a16:creationId xmlns:a16="http://schemas.microsoft.com/office/drawing/2014/main" id="{EA2BB7C5-CD91-9F4F-9C5D-C35AC0424110}"/>
              </a:ext>
            </a:extLst>
          </p:cNvPr>
          <p:cNvGraphicFramePr/>
          <p:nvPr>
            <p:extLst>
              <p:ext uri="{D42A27DB-BD31-4B8C-83A1-F6EECF244321}">
                <p14:modId xmlns:p14="http://schemas.microsoft.com/office/powerpoint/2010/main" val="263494303"/>
              </p:ext>
            </p:extLst>
          </p:nvPr>
        </p:nvGraphicFramePr>
        <p:xfrm>
          <a:off x="1356732" y="954805"/>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7847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B07AC-9745-D24D-A493-F2A556457632}"/>
              </a:ext>
            </a:extLst>
          </p:cNvPr>
          <p:cNvSpPr>
            <a:spLocks noGrp="1"/>
          </p:cNvSpPr>
          <p:nvPr>
            <p:ph type="title"/>
          </p:nvPr>
        </p:nvSpPr>
        <p:spPr/>
        <p:txBody>
          <a:bodyPr/>
          <a:lstStyle/>
          <a:p>
            <a:r>
              <a:rPr lang="en-US" dirty="0"/>
              <a:t>Learning Technology Governance/Oversight</a:t>
            </a:r>
          </a:p>
        </p:txBody>
      </p:sp>
      <p:sp>
        <p:nvSpPr>
          <p:cNvPr id="3" name="Content Placeholder 2">
            <a:extLst>
              <a:ext uri="{FF2B5EF4-FFF2-40B4-BE49-F238E27FC236}">
                <a16:creationId xmlns:a16="http://schemas.microsoft.com/office/drawing/2014/main" id="{DE11C4BD-B90D-EB48-B0B4-B751A2295FBF}"/>
              </a:ext>
            </a:extLst>
          </p:cNvPr>
          <p:cNvSpPr>
            <a:spLocks noGrp="1"/>
          </p:cNvSpPr>
          <p:nvPr>
            <p:ph idx="1"/>
          </p:nvPr>
        </p:nvSpPr>
        <p:spPr/>
        <p:txBody>
          <a:bodyPr/>
          <a:lstStyle/>
          <a:p>
            <a:r>
              <a:rPr lang="en-US" dirty="0"/>
              <a:t>LTLT Guiding Principles</a:t>
            </a:r>
          </a:p>
          <a:p>
            <a:pPr lvl="1"/>
            <a:r>
              <a:rPr lang="en-US" dirty="0"/>
              <a:t>Teaching and learning should be enhanced through the use of technology, not encumbered by it. I.e. a student’s learning comes first, technology second.</a:t>
            </a:r>
          </a:p>
          <a:p>
            <a:pPr lvl="1"/>
            <a:r>
              <a:rPr lang="en-US" dirty="0"/>
              <a:t>Overall technology costs to students should be minimized.</a:t>
            </a:r>
          </a:p>
          <a:p>
            <a:pPr lvl="1"/>
            <a:r>
              <a:rPr lang="en-US" dirty="0"/>
              <a:t>Faculty to play a key role in use of and choices of educational technology.</a:t>
            </a:r>
          </a:p>
          <a:p>
            <a:pPr lvl="1"/>
            <a:r>
              <a:rPr lang="en-US" dirty="0"/>
              <a:t>Technology should support student success.</a:t>
            </a:r>
          </a:p>
        </p:txBody>
      </p:sp>
      <p:sp>
        <p:nvSpPr>
          <p:cNvPr id="4" name="Slide Number Placeholder 3">
            <a:extLst>
              <a:ext uri="{FF2B5EF4-FFF2-40B4-BE49-F238E27FC236}">
                <a16:creationId xmlns:a16="http://schemas.microsoft.com/office/drawing/2014/main" id="{858A1063-CBEB-C84E-B732-1859E2E91E12}"/>
              </a:ext>
            </a:extLst>
          </p:cNvPr>
          <p:cNvSpPr>
            <a:spLocks noGrp="1"/>
          </p:cNvSpPr>
          <p:nvPr>
            <p:ph type="sldNum" sz="quarter" idx="10"/>
          </p:nvPr>
        </p:nvSpPr>
        <p:spPr/>
        <p:txBody>
          <a:bodyPr/>
          <a:lstStyle/>
          <a:p>
            <a:pPr>
              <a:defRPr/>
            </a:pPr>
            <a:fld id="{45488343-B159-074D-B355-B61FD1A20D53}" type="slidenum">
              <a:rPr lang="en-US" smtClean="0"/>
              <a:pPr>
                <a:defRPr/>
              </a:pPr>
              <a:t>18</a:t>
            </a:fld>
            <a:endParaRPr lang="en-US"/>
          </a:p>
        </p:txBody>
      </p:sp>
    </p:spTree>
    <p:extLst>
      <p:ext uri="{BB962C8B-B14F-4D97-AF65-F5344CB8AC3E}">
        <p14:creationId xmlns:p14="http://schemas.microsoft.com/office/powerpoint/2010/main" val="1238710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249C4-AD0F-8742-8930-CCB352F025C9}"/>
              </a:ext>
            </a:extLst>
          </p:cNvPr>
          <p:cNvSpPr>
            <a:spLocks noGrp="1"/>
          </p:cNvSpPr>
          <p:nvPr>
            <p:ph type="title"/>
          </p:nvPr>
        </p:nvSpPr>
        <p:spPr/>
        <p:txBody>
          <a:bodyPr/>
          <a:lstStyle/>
          <a:p>
            <a:r>
              <a:rPr lang="en-US" dirty="0"/>
              <a:t>Learning Technology Governance/Oversight</a:t>
            </a:r>
          </a:p>
        </p:txBody>
      </p:sp>
      <p:sp>
        <p:nvSpPr>
          <p:cNvPr id="3" name="Content Placeholder 2">
            <a:extLst>
              <a:ext uri="{FF2B5EF4-FFF2-40B4-BE49-F238E27FC236}">
                <a16:creationId xmlns:a16="http://schemas.microsoft.com/office/drawing/2014/main" id="{C35997B4-FF2B-0D4B-9441-91E801AEF68A}"/>
              </a:ext>
            </a:extLst>
          </p:cNvPr>
          <p:cNvSpPr>
            <a:spLocks noGrp="1"/>
          </p:cNvSpPr>
          <p:nvPr>
            <p:ph idx="1"/>
          </p:nvPr>
        </p:nvSpPr>
        <p:spPr/>
        <p:txBody>
          <a:bodyPr/>
          <a:lstStyle/>
          <a:p>
            <a:r>
              <a:rPr lang="en-US" dirty="0"/>
              <a:t>LTLT Charges</a:t>
            </a:r>
          </a:p>
          <a:p>
            <a:pPr lvl="1"/>
            <a:r>
              <a:rPr lang="en-US" dirty="0"/>
              <a:t>Provides strategic leadership for the Learning Technology Ecosystem in order to support the teaching and learning mission.</a:t>
            </a:r>
          </a:p>
          <a:p>
            <a:pPr lvl="1"/>
            <a:r>
              <a:rPr lang="en-US" dirty="0"/>
              <a:t>Makes recommendations/decisions on LT investments.</a:t>
            </a:r>
          </a:p>
          <a:p>
            <a:pPr lvl="1"/>
            <a:r>
              <a:rPr lang="en-US" dirty="0"/>
              <a:t>Provides strategic guidance for identification, selection and adoption of significant University-wide learning technologies.</a:t>
            </a:r>
          </a:p>
          <a:p>
            <a:pPr lvl="1"/>
            <a:r>
              <a:rPr lang="en-US" dirty="0"/>
              <a:t>Oversees the development of policies regarding the deployment, use and operation of learning technologies, in collaboration with other relevant academic committees.</a:t>
            </a:r>
          </a:p>
        </p:txBody>
      </p:sp>
      <p:sp>
        <p:nvSpPr>
          <p:cNvPr id="4" name="Slide Number Placeholder 3">
            <a:extLst>
              <a:ext uri="{FF2B5EF4-FFF2-40B4-BE49-F238E27FC236}">
                <a16:creationId xmlns:a16="http://schemas.microsoft.com/office/drawing/2014/main" id="{72F1A1E6-AEAE-0441-9661-66D54DF8306C}"/>
              </a:ext>
            </a:extLst>
          </p:cNvPr>
          <p:cNvSpPr>
            <a:spLocks noGrp="1"/>
          </p:cNvSpPr>
          <p:nvPr>
            <p:ph type="sldNum" sz="quarter" idx="10"/>
          </p:nvPr>
        </p:nvSpPr>
        <p:spPr/>
        <p:txBody>
          <a:bodyPr/>
          <a:lstStyle/>
          <a:p>
            <a:pPr>
              <a:defRPr/>
            </a:pPr>
            <a:fld id="{45488343-B159-074D-B355-B61FD1A20D53}" type="slidenum">
              <a:rPr lang="en-US" smtClean="0"/>
              <a:pPr>
                <a:defRPr/>
              </a:pPr>
              <a:t>19</a:t>
            </a:fld>
            <a:endParaRPr lang="en-US"/>
          </a:p>
        </p:txBody>
      </p:sp>
    </p:spTree>
    <p:extLst>
      <p:ext uri="{BB962C8B-B14F-4D97-AF65-F5344CB8AC3E}">
        <p14:creationId xmlns:p14="http://schemas.microsoft.com/office/powerpoint/2010/main" val="126872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Discuss &amp; approve new migration process (K-16 Solution)</a:t>
            </a:r>
          </a:p>
          <a:p>
            <a:r>
              <a:rPr lang="en-US" dirty="0"/>
              <a:t>Migration next steps</a:t>
            </a:r>
          </a:p>
          <a:p>
            <a:r>
              <a:rPr lang="en-US" dirty="0"/>
              <a:t>Discuss and approve migration plan/timeline</a:t>
            </a:r>
          </a:p>
          <a:p>
            <a:r>
              <a:rPr lang="en-US" dirty="0"/>
              <a:t>LMS technical updates</a:t>
            </a:r>
          </a:p>
          <a:p>
            <a:r>
              <a:rPr lang="en-US" dirty="0"/>
              <a:t>Recommendations for Learning Technology Ecosystem</a:t>
            </a:r>
          </a:p>
          <a:p>
            <a:pPr lvl="1"/>
            <a:r>
              <a:rPr lang="en-US" dirty="0"/>
              <a:t>Learning Technology Leadership Team</a:t>
            </a:r>
          </a:p>
          <a:p>
            <a:r>
              <a:rPr lang="en-US" dirty="0"/>
              <a:t>Next steps</a:t>
            </a:r>
          </a:p>
          <a:p>
            <a:endParaRPr lang="en-US" sz="2000"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2</a:t>
            </a:fld>
            <a:endParaRPr lang="en-US"/>
          </a:p>
        </p:txBody>
      </p:sp>
    </p:spTree>
    <p:extLst>
      <p:ext uri="{BB962C8B-B14F-4D97-AF65-F5344CB8AC3E}">
        <p14:creationId xmlns:p14="http://schemas.microsoft.com/office/powerpoint/2010/main" val="2061921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85D6-D716-4EE9-B27D-B612BF2955EF}"/>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41EDE28C-B7D7-438B-BA7B-88410720D68A}"/>
              </a:ext>
            </a:extLst>
          </p:cNvPr>
          <p:cNvSpPr>
            <a:spLocks noGrp="1"/>
          </p:cNvSpPr>
          <p:nvPr>
            <p:ph idx="1"/>
          </p:nvPr>
        </p:nvSpPr>
        <p:spPr/>
        <p:txBody>
          <a:bodyPr/>
          <a:lstStyle/>
          <a:p>
            <a:r>
              <a:rPr lang="en-US" dirty="0"/>
              <a:t>Develop and verify new migration process (K-16)</a:t>
            </a:r>
          </a:p>
          <a:p>
            <a:r>
              <a:rPr lang="en-US" dirty="0"/>
              <a:t>Finalize and communicate transition timeline/migration plan</a:t>
            </a:r>
          </a:p>
          <a:p>
            <a:r>
              <a:rPr lang="en-US" dirty="0"/>
              <a:t>Meet with academic leadership to begin unit migrations</a:t>
            </a:r>
          </a:p>
          <a:p>
            <a:r>
              <a:rPr lang="en-US" dirty="0"/>
              <a:t>Continue LMS technical developments</a:t>
            </a:r>
          </a:p>
          <a:p>
            <a:r>
              <a:rPr lang="en-US" dirty="0"/>
              <a:t>Continue development of learning technology recommendations</a:t>
            </a:r>
          </a:p>
          <a:p>
            <a:pPr>
              <a:buFontTx/>
              <a:buChar char="•"/>
            </a:pPr>
            <a:endParaRPr lang="en-US" dirty="0">
              <a:cs typeface="Arial"/>
            </a:endParaRPr>
          </a:p>
        </p:txBody>
      </p:sp>
      <p:sp>
        <p:nvSpPr>
          <p:cNvPr id="4" name="Slide Number Placeholder 3">
            <a:extLst>
              <a:ext uri="{FF2B5EF4-FFF2-40B4-BE49-F238E27FC236}">
                <a16:creationId xmlns:a16="http://schemas.microsoft.com/office/drawing/2014/main" id="{5C0524ED-465F-4873-8B78-60A158AD79C3}"/>
              </a:ext>
            </a:extLst>
          </p:cNvPr>
          <p:cNvSpPr>
            <a:spLocks noGrp="1"/>
          </p:cNvSpPr>
          <p:nvPr>
            <p:ph type="sldNum" sz="quarter" idx="10"/>
          </p:nvPr>
        </p:nvSpPr>
        <p:spPr/>
        <p:txBody>
          <a:bodyPr/>
          <a:lstStyle/>
          <a:p>
            <a:pPr>
              <a:defRPr/>
            </a:pPr>
            <a:fld id="{45488343-B159-074D-B355-B61FD1A20D53}" type="slidenum">
              <a:rPr lang="en-US"/>
              <a:pPr>
                <a:defRPr/>
              </a:pPr>
              <a:t>20</a:t>
            </a:fld>
            <a:endParaRPr lang="en-US"/>
          </a:p>
        </p:txBody>
      </p:sp>
    </p:spTree>
    <p:extLst>
      <p:ext uri="{BB962C8B-B14F-4D97-AF65-F5344CB8AC3E}">
        <p14:creationId xmlns:p14="http://schemas.microsoft.com/office/powerpoint/2010/main" val="599518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Appendix</a:t>
            </a:r>
          </a:p>
        </p:txBody>
      </p:sp>
      <p:sp>
        <p:nvSpPr>
          <p:cNvPr id="3" name="Slide Number Placeholder 2"/>
          <p:cNvSpPr>
            <a:spLocks noGrp="1"/>
          </p:cNvSpPr>
          <p:nvPr>
            <p:ph type="sldNum" sz="quarter" idx="10"/>
          </p:nvPr>
        </p:nvSpPr>
        <p:spPr/>
        <p:txBody>
          <a:bodyPr/>
          <a:lstStyle/>
          <a:p>
            <a:pPr>
              <a:defRPr/>
            </a:pPr>
            <a:fld id="{47CC725B-9C86-6E43-AAF9-1A329DDB234C}" type="slidenum">
              <a:rPr lang="en-US" smtClean="0"/>
              <a:pPr>
                <a:defRPr/>
              </a:pPr>
              <a:t>21</a:t>
            </a:fld>
            <a:endParaRPr lang="en-US"/>
          </a:p>
        </p:txBody>
      </p:sp>
    </p:spTree>
    <p:extLst>
      <p:ext uri="{BB962C8B-B14F-4D97-AF65-F5344CB8AC3E}">
        <p14:creationId xmlns:p14="http://schemas.microsoft.com/office/powerpoint/2010/main" val="1846957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Project Risks and Issues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69678304"/>
              </p:ext>
            </p:extLst>
          </p:nvPr>
        </p:nvGraphicFramePr>
        <p:xfrm>
          <a:off x="457200" y="1143001"/>
          <a:ext cx="8229600" cy="3452652"/>
        </p:xfrm>
        <a:graphic>
          <a:graphicData uri="http://schemas.openxmlformats.org/drawingml/2006/table">
            <a:tbl>
              <a:tblPr firstRow="1" bandRow="1">
                <a:tableStyleId>{8A107856-5554-42FB-B03E-39F5DBC370BA}</a:tableStyleId>
              </a:tblPr>
              <a:tblGrid>
                <a:gridCol w="1505883">
                  <a:extLst>
                    <a:ext uri="{9D8B030D-6E8A-4147-A177-3AD203B41FA5}">
                      <a16:colId xmlns:a16="http://schemas.microsoft.com/office/drawing/2014/main" val="3914990686"/>
                    </a:ext>
                  </a:extLst>
                </a:gridCol>
                <a:gridCol w="3248358">
                  <a:extLst>
                    <a:ext uri="{9D8B030D-6E8A-4147-A177-3AD203B41FA5}">
                      <a16:colId xmlns:a16="http://schemas.microsoft.com/office/drawing/2014/main" val="1843501903"/>
                    </a:ext>
                  </a:extLst>
                </a:gridCol>
                <a:gridCol w="3475359">
                  <a:extLst>
                    <a:ext uri="{9D8B030D-6E8A-4147-A177-3AD203B41FA5}">
                      <a16:colId xmlns:a16="http://schemas.microsoft.com/office/drawing/2014/main" val="95215582"/>
                    </a:ext>
                  </a:extLst>
                </a:gridCol>
              </a:tblGrid>
              <a:tr h="219407">
                <a:tc>
                  <a:txBody>
                    <a:bodyPr/>
                    <a:lstStyle/>
                    <a:p>
                      <a:r>
                        <a:rPr lang="en-US" sz="1000">
                          <a:solidFill>
                            <a:schemeClr val="bg1"/>
                          </a:solidFill>
                        </a:rPr>
                        <a:t>Risk</a:t>
                      </a:r>
                      <a:r>
                        <a:rPr lang="en-US" sz="1000" baseline="0">
                          <a:solidFill>
                            <a:schemeClr val="bg1"/>
                          </a:solidFill>
                        </a:rPr>
                        <a:t> / </a:t>
                      </a:r>
                      <a:r>
                        <a:rPr lang="en-US" sz="1000">
                          <a:solidFill>
                            <a:schemeClr val="bg1"/>
                          </a:solidFill>
                        </a:rPr>
                        <a:t>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a:solidFill>
                            <a:schemeClr val="bg1"/>
                          </a:solidFill>
                        </a:rPr>
                        <a:t>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a:solidFill>
                            <a:schemeClr val="bg1"/>
                          </a:solidFill>
                        </a:rPr>
                        <a:t>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50827433"/>
                  </a:ext>
                </a:extLst>
              </a:tr>
              <a:tr h="503347">
                <a:tc>
                  <a:txBody>
                    <a:bodyPr/>
                    <a:lstStyle/>
                    <a:p>
                      <a:r>
                        <a:rPr lang="en-US" sz="1000"/>
                        <a:t>Need of guidelines on use of LMS for non-academic scenarios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The need</a:t>
                      </a:r>
                      <a:r>
                        <a:rPr lang="en-US" sz="1000" baseline="0"/>
                        <a:t> </a:t>
                      </a:r>
                      <a:r>
                        <a:rPr lang="en-US" sz="1000"/>
                        <a:t>of established guidelines on the use of LMS for non-academic student use cases (demographically based sites, student groups, etc.)​ could negatively impact the student experience</a:t>
                      </a:r>
                    </a:p>
                    <a:p>
                      <a:endParaRPr lang="en-US" sz="1000"/>
                    </a:p>
                    <a:p>
                      <a:r>
                        <a:rPr lang="en-US" sz="1000"/>
                        <a:t>The need of guidelines creates risks around what new solutions will or won't be needed for non-instructional project sites.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Establish a Committee comprised of Faculty</a:t>
                      </a:r>
                      <a:r>
                        <a:rPr lang="en-US" sz="1000" baseline="0"/>
                        <a:t>, Staff, Stakeholders and IT to develop guidelines and policies on the use of LMS</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3193042"/>
                  </a:ext>
                </a:extLst>
              </a:tr>
              <a:tr h="971846">
                <a:tc>
                  <a:txBody>
                    <a:bodyPr/>
                    <a:lstStyle/>
                    <a:p>
                      <a:r>
                        <a:rPr lang="en-US" sz="1000"/>
                        <a:t>Need</a:t>
                      </a:r>
                      <a:r>
                        <a:rPr lang="en-US" sz="1000" baseline="0"/>
                        <a:t> </a:t>
                      </a:r>
                      <a:r>
                        <a:rPr lang="en-US" sz="1000"/>
                        <a:t>of Project Sites Solution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err="1"/>
                        <a:t>Approx</a:t>
                      </a:r>
                      <a:r>
                        <a:rPr lang="en-US" sz="1000"/>
                        <a:t> 25,000</a:t>
                      </a:r>
                      <a:r>
                        <a:rPr lang="en-US" sz="1000" baseline="0"/>
                        <a:t> project sites are on Sakai.</a:t>
                      </a:r>
                    </a:p>
                    <a:p>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nSpc>
                          <a:spcPct val="90000"/>
                        </a:lnSpc>
                        <a:buFont typeface="Arial" panose="020B0604020202020204" pitchFamily="34" charset="0"/>
                        <a:buChar char="•"/>
                      </a:pPr>
                      <a:r>
                        <a:rPr lang="en-US" sz="1000">
                          <a:solidFill>
                            <a:srgbClr val="404040"/>
                          </a:solidFill>
                        </a:rPr>
                        <a:t>Users can continue to utilize legacy LMSs for non-academic use until further notice.</a:t>
                      </a:r>
                    </a:p>
                    <a:p>
                      <a:pPr marL="171450" indent="-171450">
                        <a:lnSpc>
                          <a:spcPct val="90000"/>
                        </a:lnSpc>
                        <a:buFont typeface="Arial" panose="020B0604020202020204" pitchFamily="34" charset="0"/>
                        <a:buChar char="•"/>
                      </a:pPr>
                      <a:r>
                        <a:rPr lang="en-US" sz="1000">
                          <a:solidFill>
                            <a:srgbClr val="404040"/>
                          </a:solidFill>
                        </a:rPr>
                        <a:t>A use case matrix is in development to identify solutions for projects sites.</a:t>
                      </a:r>
                    </a:p>
                    <a:p>
                      <a:pPr marL="171450" indent="-171450">
                        <a:lnSpc>
                          <a:spcPct val="90000"/>
                        </a:lnSpc>
                        <a:buFont typeface="Arial" panose="020B0604020202020204" pitchFamily="34" charset="0"/>
                        <a:buChar char="•"/>
                      </a:pPr>
                      <a:r>
                        <a:rPr lang="en-US" sz="1000">
                          <a:solidFill>
                            <a:srgbClr val="404040"/>
                          </a:solidFill>
                        </a:rPr>
                        <a:t>Steering Committee and Project Teams will work to fill gaps via development or procurement of new solutions.</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2498025"/>
                  </a:ext>
                </a:extLst>
              </a:tr>
              <a:tr h="926326">
                <a:tc>
                  <a:txBody>
                    <a:bodyPr/>
                    <a:lstStyle/>
                    <a:p>
                      <a:r>
                        <a:rPr lang="en-US" sz="1000"/>
                        <a:t>A streamlined help desk support model would improve customer experience.  </a:t>
                      </a:r>
                    </a:p>
                  </a:txBody>
                  <a:tcPr>
                    <a:lnT w="12700" cap="flat" cmpd="sng" algn="ctr">
                      <a:solidFill>
                        <a:schemeClr val="tx1"/>
                      </a:solidFill>
                      <a:prstDash val="solid"/>
                      <a:round/>
                      <a:headEnd type="none" w="med" len="med"/>
                      <a:tailEnd type="none" w="med" len="med"/>
                    </a:lnT>
                  </a:tcPr>
                </a:tc>
                <a:tc>
                  <a:txBody>
                    <a:bodyPr/>
                    <a:lstStyle/>
                    <a:p>
                      <a:r>
                        <a:rPr lang="en-US" sz="1000"/>
                        <a:t>Current help desk process is a direct handoff from OIT help desk to the LMS help desk</a:t>
                      </a:r>
                    </a:p>
                  </a:txBody>
                  <a:tcPr>
                    <a:lnT w="12700" cap="flat" cmpd="sng" algn="ctr">
                      <a:solidFill>
                        <a:schemeClr val="tx1"/>
                      </a:solidFill>
                      <a:prstDash val="solid"/>
                      <a:round/>
                      <a:headEnd type="none" w="med" len="med"/>
                      <a:tailEnd type="none" w="med" len="med"/>
                    </a:lnT>
                  </a:tcPr>
                </a:tc>
                <a:tc>
                  <a:txBody>
                    <a:bodyPr/>
                    <a:lstStyle/>
                    <a:p>
                      <a:pPr marL="0" indent="0">
                        <a:lnSpc>
                          <a:spcPct val="90000"/>
                        </a:lnSpc>
                        <a:buFont typeface="Arial" panose="020B0604020202020204" pitchFamily="34" charset="0"/>
                        <a:buNone/>
                      </a:pPr>
                      <a:r>
                        <a:rPr lang="en-US" sz="1000"/>
                        <a:t>A coordinated optimization effort should be initiated with the Rutgers Service Management Office and the two help desks.</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80749505"/>
                  </a:ext>
                </a:extLst>
              </a:tr>
            </a:tbl>
          </a:graphicData>
        </a:graphic>
      </p:graphicFrame>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22</a:t>
            </a:fld>
            <a:endParaRPr lang="en-US"/>
          </a:p>
        </p:txBody>
      </p:sp>
    </p:spTree>
    <p:extLst>
      <p:ext uri="{BB962C8B-B14F-4D97-AF65-F5344CB8AC3E}">
        <p14:creationId xmlns:p14="http://schemas.microsoft.com/office/powerpoint/2010/main" val="4032454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Project Risks and Issues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4947094"/>
              </p:ext>
            </p:extLst>
          </p:nvPr>
        </p:nvGraphicFramePr>
        <p:xfrm>
          <a:off x="457200" y="1143001"/>
          <a:ext cx="8229600" cy="2533791"/>
        </p:xfrm>
        <a:graphic>
          <a:graphicData uri="http://schemas.openxmlformats.org/drawingml/2006/table">
            <a:tbl>
              <a:tblPr firstRow="1" bandRow="1">
                <a:tableStyleId>{8A107856-5554-42FB-B03E-39F5DBC370BA}</a:tableStyleId>
              </a:tblPr>
              <a:tblGrid>
                <a:gridCol w="1505883">
                  <a:extLst>
                    <a:ext uri="{9D8B030D-6E8A-4147-A177-3AD203B41FA5}">
                      <a16:colId xmlns:a16="http://schemas.microsoft.com/office/drawing/2014/main" val="3914990686"/>
                    </a:ext>
                  </a:extLst>
                </a:gridCol>
                <a:gridCol w="3248358">
                  <a:extLst>
                    <a:ext uri="{9D8B030D-6E8A-4147-A177-3AD203B41FA5}">
                      <a16:colId xmlns:a16="http://schemas.microsoft.com/office/drawing/2014/main" val="1843501903"/>
                    </a:ext>
                  </a:extLst>
                </a:gridCol>
                <a:gridCol w="3475359">
                  <a:extLst>
                    <a:ext uri="{9D8B030D-6E8A-4147-A177-3AD203B41FA5}">
                      <a16:colId xmlns:a16="http://schemas.microsoft.com/office/drawing/2014/main" val="95215582"/>
                    </a:ext>
                  </a:extLst>
                </a:gridCol>
              </a:tblGrid>
              <a:tr h="238065">
                <a:tc>
                  <a:txBody>
                    <a:bodyPr/>
                    <a:lstStyle/>
                    <a:p>
                      <a:r>
                        <a:rPr lang="en-US" sz="1000">
                          <a:solidFill>
                            <a:schemeClr val="bg1"/>
                          </a:solidFill>
                        </a:rPr>
                        <a:t>Risk</a:t>
                      </a:r>
                      <a:r>
                        <a:rPr lang="en-US" sz="1000" baseline="0">
                          <a:solidFill>
                            <a:schemeClr val="bg1"/>
                          </a:solidFill>
                        </a:rPr>
                        <a:t> / </a:t>
                      </a:r>
                      <a:r>
                        <a:rPr lang="en-US" sz="1000">
                          <a:solidFill>
                            <a:schemeClr val="bg1"/>
                          </a:solidFill>
                        </a:rPr>
                        <a:t>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a:solidFill>
                            <a:schemeClr val="bg1"/>
                          </a:solidFill>
                        </a:rPr>
                        <a:t>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a:solidFill>
                            <a:schemeClr val="bg1"/>
                          </a:solidFill>
                        </a:rPr>
                        <a:t>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50827433"/>
                  </a:ext>
                </a:extLst>
              </a:tr>
              <a:tr h="684438">
                <a:tc>
                  <a:txBody>
                    <a:bodyPr/>
                    <a:lstStyle/>
                    <a:p>
                      <a:r>
                        <a:rPr lang="en-US" sz="1000"/>
                        <a:t>Sakai </a:t>
                      </a:r>
                      <a:r>
                        <a:rPr lang="en-US" sz="1000" err="1"/>
                        <a:t>GradeBook</a:t>
                      </a:r>
                      <a:r>
                        <a:rPr lang="en-US" sz="1000"/>
                        <a:t> </a:t>
                      </a:r>
                      <a:r>
                        <a:rPr lang="en-US" sz="1000" err="1"/>
                        <a:t>passback</a:t>
                      </a:r>
                      <a:r>
                        <a:rPr lang="en-US" sz="1000"/>
                        <a:t> functionality to Rutgers SIS is not available in Canvas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The lack of </a:t>
                      </a:r>
                      <a:r>
                        <a:rPr lang="en-US" sz="1000" err="1"/>
                        <a:t>GradeBook</a:t>
                      </a:r>
                      <a:r>
                        <a:rPr lang="en-US" sz="1000" baseline="0"/>
                        <a:t> </a:t>
                      </a:r>
                      <a:r>
                        <a:rPr lang="en-US" sz="1000" baseline="0" err="1"/>
                        <a:t>passback</a:t>
                      </a:r>
                      <a:r>
                        <a:rPr lang="en-US" sz="1000" baseline="0"/>
                        <a:t> functionality in Canvas would require a manual workaround</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A development effort has been identified to provide the necessary functionality in Canvas,</a:t>
                      </a:r>
                      <a:r>
                        <a:rPr lang="en-US" sz="1000" baseline="0"/>
                        <a:t> however, target date for completion is 4Q19.  Thus Sakai migrations will be deferred until available.</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3193042"/>
                  </a:ext>
                </a:extLst>
              </a:tr>
              <a:tr h="948831">
                <a:tc>
                  <a:txBody>
                    <a:bodyPr/>
                    <a:lstStyle/>
                    <a:p>
                      <a:r>
                        <a:rPr lang="en-US" sz="1000"/>
                        <a:t>Sakai</a:t>
                      </a:r>
                      <a:r>
                        <a:rPr lang="en-US" sz="1000" baseline="0"/>
                        <a:t> migration pathways are typically inefficient</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Migration of Sakai content </a:t>
                      </a:r>
                      <a:r>
                        <a:rPr lang="en-US" sz="1000" baseline="0"/>
                        <a:t>mired with issues that lead to course content to be misplaced, scrambled or not migrated at all.  </a:t>
                      </a:r>
                    </a:p>
                    <a:p>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ct val="90000"/>
                        </a:lnSpc>
                        <a:buFont typeface="Arial" panose="020B0604020202020204" pitchFamily="34" charset="0"/>
                        <a:buNone/>
                      </a:pPr>
                      <a:r>
                        <a:rPr lang="en-US" sz="1000">
                          <a:solidFill>
                            <a:srgbClr val="404040"/>
                          </a:solidFill>
                        </a:rPr>
                        <a:t>Investigate alternative methods for migration:</a:t>
                      </a:r>
                    </a:p>
                    <a:p>
                      <a:pPr marL="171450" indent="-171450">
                        <a:lnSpc>
                          <a:spcPct val="90000"/>
                        </a:lnSpc>
                        <a:buFont typeface="Arial" panose="020B0604020202020204" pitchFamily="34" charset="0"/>
                        <a:buChar char="•"/>
                      </a:pPr>
                      <a:r>
                        <a:rPr lang="en-US" sz="1000">
                          <a:solidFill>
                            <a:srgbClr val="404040"/>
                          </a:solidFill>
                        </a:rPr>
                        <a:t>Work</a:t>
                      </a:r>
                      <a:r>
                        <a:rPr lang="en-US" sz="1000" baseline="0">
                          <a:solidFill>
                            <a:srgbClr val="404040"/>
                          </a:solidFill>
                        </a:rPr>
                        <a:t> with </a:t>
                      </a:r>
                      <a:r>
                        <a:rPr lang="en-US" sz="1000" baseline="0" err="1">
                          <a:solidFill>
                            <a:srgbClr val="404040"/>
                          </a:solidFill>
                        </a:rPr>
                        <a:t>Unizin</a:t>
                      </a:r>
                      <a:r>
                        <a:rPr lang="en-US" sz="1000" baseline="0">
                          <a:solidFill>
                            <a:srgbClr val="404040"/>
                          </a:solidFill>
                        </a:rPr>
                        <a:t>/BTAA/Instructure on a migration tool</a:t>
                      </a:r>
                    </a:p>
                    <a:p>
                      <a:pPr marL="171450" indent="-171450">
                        <a:lnSpc>
                          <a:spcPct val="90000"/>
                        </a:lnSpc>
                        <a:buFont typeface="Arial" panose="020B0604020202020204" pitchFamily="34" charset="0"/>
                        <a:buChar char="•"/>
                      </a:pPr>
                      <a:r>
                        <a:rPr lang="en-US" sz="1000" baseline="0">
                          <a:solidFill>
                            <a:srgbClr val="404040"/>
                          </a:solidFill>
                        </a:rPr>
                        <a:t>Engage and work with an experienced migration vendor service</a:t>
                      </a:r>
                    </a:p>
                    <a:p>
                      <a:pPr marL="171450" indent="-171450">
                        <a:lnSpc>
                          <a:spcPct val="90000"/>
                        </a:lnSpc>
                        <a:buFont typeface="Arial" panose="020B0604020202020204" pitchFamily="34" charset="0"/>
                        <a:buChar char="•"/>
                      </a:pPr>
                      <a:r>
                        <a:rPr lang="en-US" sz="1000" baseline="0">
                          <a:solidFill>
                            <a:srgbClr val="404040"/>
                          </a:solidFill>
                        </a:rPr>
                        <a:t>Hire additional instructional designers to handle lengthy (5-40 hours/course) white-glove migration</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2498025"/>
                  </a:ext>
                </a:extLst>
              </a:tr>
              <a:tr h="624922">
                <a:tc>
                  <a:txBody>
                    <a:bodyPr/>
                    <a:lstStyle/>
                    <a:p>
                      <a:r>
                        <a:rPr lang="en-US" sz="1000"/>
                        <a:t>Guidelines on course provisioning</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Related</a:t>
                      </a:r>
                      <a:r>
                        <a:rPr lang="en-US" sz="1000" baseline="0"/>
                        <a:t> to guidelines on LMS use, uncontrolled provisioning may lead to unintended uses</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ct val="90000"/>
                        </a:lnSpc>
                        <a:buFont typeface="Arial" panose="020B0604020202020204" pitchFamily="34" charset="0"/>
                        <a:buNone/>
                      </a:pPr>
                      <a:r>
                        <a:rPr lang="en-US" sz="1000"/>
                        <a:t>Task committee to recommend guidelines</a:t>
                      </a:r>
                    </a:p>
                    <a:p>
                      <a:pPr marL="171450" indent="-171450">
                        <a:lnSpc>
                          <a:spcPct val="90000"/>
                        </a:lnSpc>
                        <a:buFont typeface="Arial" panose="020B0604020202020204" pitchFamily="34" charset="0"/>
                        <a:buChar char="•"/>
                      </a:pPr>
                      <a:r>
                        <a:rPr lang="en-US" sz="1000"/>
                        <a:t>Scheduling/Registration</a:t>
                      </a:r>
                      <a:r>
                        <a:rPr lang="en-US" sz="1000" baseline="0"/>
                        <a:t> generated</a:t>
                      </a:r>
                    </a:p>
                    <a:p>
                      <a:pPr marL="171450" indent="-171450">
                        <a:lnSpc>
                          <a:spcPct val="90000"/>
                        </a:lnSpc>
                        <a:buFont typeface="Arial" panose="020B0604020202020204" pitchFamily="34" charset="0"/>
                        <a:buChar char="•"/>
                      </a:pPr>
                      <a:r>
                        <a:rPr lang="en-US" sz="1000" baseline="0"/>
                        <a:t>On-Demand</a:t>
                      </a:r>
                    </a:p>
                    <a:p>
                      <a:pPr marL="171450" indent="-171450">
                        <a:lnSpc>
                          <a:spcPct val="90000"/>
                        </a:lnSpc>
                        <a:buFont typeface="Arial" panose="020B0604020202020204" pitchFamily="34" charset="0"/>
                        <a:buChar char="•"/>
                      </a:pPr>
                      <a:r>
                        <a:rPr lang="en-US" sz="1000" baseline="0"/>
                        <a:t>User-Requested</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9733634"/>
                  </a:ext>
                </a:extLst>
              </a:tr>
            </a:tbl>
          </a:graphicData>
        </a:graphic>
      </p:graphicFrame>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23</a:t>
            </a:fld>
            <a:endParaRPr lang="en-US"/>
          </a:p>
        </p:txBody>
      </p:sp>
    </p:spTree>
    <p:extLst>
      <p:ext uri="{BB962C8B-B14F-4D97-AF65-F5344CB8AC3E}">
        <p14:creationId xmlns:p14="http://schemas.microsoft.com/office/powerpoint/2010/main" val="2075748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Outstanding Decisions</a:t>
            </a:r>
          </a:p>
        </p:txBody>
      </p:sp>
      <p:sp>
        <p:nvSpPr>
          <p:cNvPr id="3" name="Slide Number Placeholder 2"/>
          <p:cNvSpPr>
            <a:spLocks noGrp="1"/>
          </p:cNvSpPr>
          <p:nvPr>
            <p:ph type="sldNum" sz="quarter" idx="10"/>
          </p:nvPr>
        </p:nvSpPr>
        <p:spPr/>
        <p:txBody>
          <a:bodyPr/>
          <a:lstStyle/>
          <a:p>
            <a:pPr>
              <a:defRPr/>
            </a:pPr>
            <a:fld id="{47CC725B-9C86-6E43-AAF9-1A329DDB234C}" type="slidenum">
              <a:rPr lang="en-US" smtClean="0"/>
              <a:pPr>
                <a:defRPr/>
              </a:pPr>
              <a:t>24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97332309"/>
              </p:ext>
            </p:extLst>
          </p:nvPr>
        </p:nvGraphicFramePr>
        <p:xfrm>
          <a:off x="457200" y="1143000"/>
          <a:ext cx="8229600" cy="3067594"/>
        </p:xfrm>
        <a:graphic>
          <a:graphicData uri="http://schemas.openxmlformats.org/drawingml/2006/table">
            <a:tbl>
              <a:tblPr firstRow="1" bandRow="1">
                <a:tableStyleId>{21E4AEA4-8DFA-4A89-87EB-49C32662AFE0}</a:tableStyleId>
              </a:tblPr>
              <a:tblGrid>
                <a:gridCol w="2410358">
                  <a:extLst>
                    <a:ext uri="{9D8B030D-6E8A-4147-A177-3AD203B41FA5}">
                      <a16:colId xmlns:a16="http://schemas.microsoft.com/office/drawing/2014/main" val="3277748874"/>
                    </a:ext>
                  </a:extLst>
                </a:gridCol>
                <a:gridCol w="2822042">
                  <a:extLst>
                    <a:ext uri="{9D8B030D-6E8A-4147-A177-3AD203B41FA5}">
                      <a16:colId xmlns:a16="http://schemas.microsoft.com/office/drawing/2014/main" val="2190362623"/>
                    </a:ext>
                  </a:extLst>
                </a:gridCol>
                <a:gridCol w="2997200">
                  <a:extLst>
                    <a:ext uri="{9D8B030D-6E8A-4147-A177-3AD203B41FA5}">
                      <a16:colId xmlns:a16="http://schemas.microsoft.com/office/drawing/2014/main" val="960975401"/>
                    </a:ext>
                  </a:extLst>
                </a:gridCol>
              </a:tblGrid>
              <a:tr h="347764">
                <a:tc>
                  <a:txBody>
                    <a:bodyPr/>
                    <a:lstStyle/>
                    <a:p>
                      <a:r>
                        <a:rPr lang="en-US" sz="1100" dirty="0"/>
                        <a:t>Decision</a:t>
                      </a:r>
                    </a:p>
                  </a:txBody>
                  <a:tcPr>
                    <a:solidFill>
                      <a:srgbClr val="FF0000"/>
                    </a:solidFill>
                  </a:tcPr>
                </a:tc>
                <a:tc>
                  <a:txBody>
                    <a:bodyPr/>
                    <a:lstStyle/>
                    <a:p>
                      <a:r>
                        <a:rPr lang="en-US" sz="1100" dirty="0"/>
                        <a:t>Impact</a:t>
                      </a:r>
                    </a:p>
                  </a:txBody>
                  <a:tcPr>
                    <a:solidFill>
                      <a:srgbClr val="FF0000"/>
                    </a:solidFill>
                  </a:tcPr>
                </a:tc>
                <a:tc>
                  <a:txBody>
                    <a:bodyPr/>
                    <a:lstStyle/>
                    <a:p>
                      <a:r>
                        <a:rPr lang="en-US" sz="1100" dirty="0"/>
                        <a:t>Recommendation</a:t>
                      </a:r>
                    </a:p>
                  </a:txBody>
                  <a:tcPr>
                    <a:solidFill>
                      <a:srgbClr val="FF0000"/>
                    </a:solidFill>
                  </a:tcPr>
                </a:tc>
                <a:extLst>
                  <a:ext uri="{0D108BD9-81ED-4DB2-BD59-A6C34878D82A}">
                    <a16:rowId xmlns:a16="http://schemas.microsoft.com/office/drawing/2014/main" val="2364937135"/>
                  </a:ext>
                </a:extLst>
              </a:tr>
              <a:tr h="1724150">
                <a:tc>
                  <a:txBody>
                    <a:bodyPr/>
                    <a:lstStyle/>
                    <a:p>
                      <a:r>
                        <a:rPr lang="en-US" sz="1100" dirty="0"/>
                        <a:t>Need of guidelines on use of LMS for non-academic scenarios</a:t>
                      </a:r>
                    </a:p>
                  </a:txBody>
                  <a:tcPr/>
                </a:tc>
                <a:tc>
                  <a:txBody>
                    <a:bodyPr/>
                    <a:lstStyle/>
                    <a:p>
                      <a:r>
                        <a:rPr lang="en-US" sz="1100" dirty="0"/>
                        <a:t>The need of established guidelines on the use of LMS for non-academic student use cases (demographically based sites, student groups, etc.)​ could negatively impact the student experience</a:t>
                      </a:r>
                    </a:p>
                    <a:p>
                      <a:endParaRPr lang="en-US" sz="1100"/>
                    </a:p>
                    <a:p>
                      <a:r>
                        <a:rPr lang="en-US" sz="1100" dirty="0"/>
                        <a:t>The need of guidelines creates risks around what new solutions will or won't be needed for non-instructional project sites.</a:t>
                      </a:r>
                    </a:p>
                    <a:p>
                      <a:endParaRPr lang="en-US" sz="1100"/>
                    </a:p>
                  </a:txBody>
                  <a:tcPr/>
                </a:tc>
                <a:tc>
                  <a:txBody>
                    <a:bodyPr/>
                    <a:lstStyle/>
                    <a:p>
                      <a:r>
                        <a:rPr lang="en-US" sz="1100" dirty="0"/>
                        <a:t>Guidelines to be developed by working teams and should be recommended by the SC and be submitted for policy development.</a:t>
                      </a:r>
                    </a:p>
                    <a:p>
                      <a:endParaRPr lang="en-US" sz="1100"/>
                    </a:p>
                    <a:p>
                      <a:r>
                        <a:rPr lang="en-US" sz="1100" dirty="0"/>
                        <a:t>Guidelines should be developed around “use cases” such as academic courses, user training, student-oriented administrative sites, student groups, etc. to ensure all potential uses are covered under future policy.</a:t>
                      </a:r>
                    </a:p>
                    <a:p>
                      <a:r>
                        <a:rPr lang="en-US" sz="1100" dirty="0"/>
                        <a:t>Cutover dates for Legacy LMS project sites and current Canvas project sites dates need to align with AUP effect</a:t>
                      </a:r>
                    </a:p>
                  </a:txBody>
                  <a:tcPr/>
                </a:tc>
                <a:extLst>
                  <a:ext uri="{0D108BD9-81ED-4DB2-BD59-A6C34878D82A}">
                    <a16:rowId xmlns:a16="http://schemas.microsoft.com/office/drawing/2014/main" val="831543264"/>
                  </a:ext>
                </a:extLst>
              </a:tr>
              <a:tr h="61671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u="none" strike="noStrike" kern="0" cap="none" spc="0" normalizeH="0" baseline="0" noProof="0" dirty="0">
                          <a:ln>
                            <a:noFill/>
                          </a:ln>
                          <a:effectLst/>
                          <a:uLnTx/>
                          <a:uFillTx/>
                        </a:rPr>
                        <a:t>Solution for “Project” sites – Migrate to Canvas, then grandfather or migrate to new solution?</a:t>
                      </a:r>
                      <a:endParaRPr kumimoji="0" lang="en-US" sz="1100" b="0" i="0" u="none" strike="noStrike" kern="0" cap="none" spc="0" normalizeH="0" baseline="0" noProof="0" dirty="0">
                        <a:ln>
                          <a:noFill/>
                        </a:ln>
                        <a:solidFill>
                          <a:srgbClr val="000000"/>
                        </a:solidFill>
                        <a:effectLst/>
                        <a:uLnTx/>
                        <a:uFillTx/>
                        <a:latin typeface="+mn-lt"/>
                      </a:endParaRPr>
                    </a:p>
                  </a:txBody>
                  <a:tcPr/>
                </a:tc>
                <a:tc>
                  <a:txBody>
                    <a:bodyPr/>
                    <a:lstStyle/>
                    <a:p>
                      <a:r>
                        <a:rPr lang="en-US" sz="1100" dirty="0" err="1"/>
                        <a:t>Approx</a:t>
                      </a:r>
                      <a:r>
                        <a:rPr lang="en-US" sz="1100" dirty="0"/>
                        <a:t> 25,000 project sites have no</a:t>
                      </a:r>
                      <a:r>
                        <a:rPr lang="en-US" sz="1100" baseline="0" dirty="0"/>
                        <a:t> transition solution.  Many are actively being used</a:t>
                      </a:r>
                      <a:endParaRPr lang="en-US" sz="1100" dirty="0"/>
                    </a:p>
                  </a:txBody>
                  <a:tcPr/>
                </a:tc>
                <a:tc>
                  <a:txBody>
                    <a:bodyPr/>
                    <a:lstStyle/>
                    <a:p>
                      <a:r>
                        <a:rPr lang="en-US" sz="1100" dirty="0"/>
                        <a:t>Based on Peer Institution</a:t>
                      </a:r>
                      <a:r>
                        <a:rPr lang="en-US" sz="1100" baseline="0" dirty="0"/>
                        <a:t> Feedback, do not allow transition of these sites to Canvas.  An alternate solution should be developed.</a:t>
                      </a:r>
                      <a:endParaRPr lang="en-US" sz="1100" dirty="0"/>
                    </a:p>
                  </a:txBody>
                  <a:tcPr/>
                </a:tc>
                <a:extLst>
                  <a:ext uri="{0D108BD9-81ED-4DB2-BD59-A6C34878D82A}">
                    <a16:rowId xmlns:a16="http://schemas.microsoft.com/office/drawing/2014/main" val="3383351539"/>
                  </a:ext>
                </a:extLst>
              </a:tr>
            </a:tbl>
          </a:graphicData>
        </a:graphic>
      </p:graphicFrame>
    </p:spTree>
    <p:extLst>
      <p:ext uri="{BB962C8B-B14F-4D97-AF65-F5344CB8AC3E}">
        <p14:creationId xmlns:p14="http://schemas.microsoft.com/office/powerpoint/2010/main" val="1295643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C1F72-DABE-E940-9AF1-89041317480B}"/>
              </a:ext>
            </a:extLst>
          </p:cNvPr>
          <p:cNvSpPr>
            <a:spLocks noGrp="1"/>
          </p:cNvSpPr>
          <p:nvPr>
            <p:ph type="title"/>
          </p:nvPr>
        </p:nvSpPr>
        <p:spPr/>
        <p:txBody>
          <a:bodyPr/>
          <a:lstStyle/>
          <a:p>
            <a:r>
              <a:rPr lang="en-US" dirty="0"/>
              <a:t>K-16 Solutions Migration Tool</a:t>
            </a:r>
          </a:p>
        </p:txBody>
      </p:sp>
      <p:sp>
        <p:nvSpPr>
          <p:cNvPr id="3" name="Content Placeholder 2">
            <a:extLst>
              <a:ext uri="{FF2B5EF4-FFF2-40B4-BE49-F238E27FC236}">
                <a16:creationId xmlns:a16="http://schemas.microsoft.com/office/drawing/2014/main" id="{B31D2C9B-212D-F24D-9928-42EB0F32498A}"/>
              </a:ext>
            </a:extLst>
          </p:cNvPr>
          <p:cNvSpPr>
            <a:spLocks noGrp="1"/>
          </p:cNvSpPr>
          <p:nvPr>
            <p:ph idx="1"/>
          </p:nvPr>
        </p:nvSpPr>
        <p:spPr/>
        <p:txBody>
          <a:bodyPr/>
          <a:lstStyle/>
          <a:p>
            <a:r>
              <a:rPr lang="en-US" dirty="0"/>
              <a:t>K-16 completed development of an automated migration tool</a:t>
            </a:r>
          </a:p>
          <a:p>
            <a:r>
              <a:rPr lang="en-US" dirty="0"/>
              <a:t>Tool is first and only migration tool available for Sakai 11</a:t>
            </a:r>
          </a:p>
          <a:p>
            <a:r>
              <a:rPr lang="en-US" dirty="0"/>
              <a:t>Tool improves migration process by:</a:t>
            </a:r>
          </a:p>
          <a:p>
            <a:pPr lvl="1"/>
            <a:r>
              <a:rPr lang="en-US" dirty="0"/>
              <a:t>Process automation and bulk migration</a:t>
            </a:r>
          </a:p>
          <a:p>
            <a:pPr lvl="1"/>
            <a:r>
              <a:rPr lang="en-US" dirty="0"/>
              <a:t>Alleviates pain points</a:t>
            </a:r>
          </a:p>
          <a:p>
            <a:pPr lvl="1"/>
            <a:r>
              <a:rPr lang="en-US" dirty="0"/>
              <a:t>Produces exception report</a:t>
            </a:r>
          </a:p>
          <a:p>
            <a:r>
              <a:rPr lang="en-US" dirty="0"/>
              <a:t>The agreement will allow up to 21,000 Sakai migrations and 10,000 from Blackboard</a:t>
            </a:r>
          </a:p>
          <a:p>
            <a:r>
              <a:rPr lang="en-US" dirty="0"/>
              <a:t>The migration will be completed within a 2-year time frame</a:t>
            </a:r>
          </a:p>
          <a:p>
            <a:endParaRPr lang="en-US" dirty="0"/>
          </a:p>
        </p:txBody>
      </p:sp>
      <p:sp>
        <p:nvSpPr>
          <p:cNvPr id="4" name="Slide Number Placeholder 3">
            <a:extLst>
              <a:ext uri="{FF2B5EF4-FFF2-40B4-BE49-F238E27FC236}">
                <a16:creationId xmlns:a16="http://schemas.microsoft.com/office/drawing/2014/main" id="{AC96C930-8C37-1742-907E-47F8A3DF7A49}"/>
              </a:ext>
            </a:extLst>
          </p:cNvPr>
          <p:cNvSpPr>
            <a:spLocks noGrp="1"/>
          </p:cNvSpPr>
          <p:nvPr>
            <p:ph type="sldNum" sz="quarter" idx="10"/>
          </p:nvPr>
        </p:nvSpPr>
        <p:spPr/>
        <p:txBody>
          <a:bodyPr/>
          <a:lstStyle/>
          <a:p>
            <a:pPr>
              <a:defRPr/>
            </a:pPr>
            <a:fld id="{45488343-B159-074D-B355-B61FD1A20D53}" type="slidenum">
              <a:rPr lang="en-US" smtClean="0"/>
              <a:pPr>
                <a:defRPr/>
              </a:pPr>
              <a:t>3</a:t>
            </a:fld>
            <a:endParaRPr lang="en-US"/>
          </a:p>
        </p:txBody>
      </p:sp>
    </p:spTree>
    <p:extLst>
      <p:ext uri="{BB962C8B-B14F-4D97-AF65-F5344CB8AC3E}">
        <p14:creationId xmlns:p14="http://schemas.microsoft.com/office/powerpoint/2010/main" val="45324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DC5BE-4ABF-A24F-A475-E1EF40DF7765}"/>
              </a:ext>
            </a:extLst>
          </p:cNvPr>
          <p:cNvSpPr>
            <a:spLocks noGrp="1"/>
          </p:cNvSpPr>
          <p:nvPr>
            <p:ph type="title"/>
          </p:nvPr>
        </p:nvSpPr>
        <p:spPr/>
        <p:txBody>
          <a:bodyPr/>
          <a:lstStyle/>
          <a:p>
            <a:r>
              <a:rPr lang="en-US" dirty="0"/>
              <a:t>Migration Process Update (Manual Migration)</a:t>
            </a:r>
          </a:p>
        </p:txBody>
      </p:sp>
      <p:sp>
        <p:nvSpPr>
          <p:cNvPr id="4" name="Slide Number Placeholder 3">
            <a:extLst>
              <a:ext uri="{FF2B5EF4-FFF2-40B4-BE49-F238E27FC236}">
                <a16:creationId xmlns:a16="http://schemas.microsoft.com/office/drawing/2014/main" id="{F21402BC-3F1A-8C4D-917C-38A5FD365659}"/>
              </a:ext>
            </a:extLst>
          </p:cNvPr>
          <p:cNvSpPr>
            <a:spLocks noGrp="1"/>
          </p:cNvSpPr>
          <p:nvPr>
            <p:ph type="sldNum" sz="quarter" idx="10"/>
          </p:nvPr>
        </p:nvSpPr>
        <p:spPr/>
        <p:txBody>
          <a:bodyPr/>
          <a:lstStyle/>
          <a:p>
            <a:pPr>
              <a:defRPr/>
            </a:pPr>
            <a:fld id="{45488343-B159-074D-B355-B61FD1A20D53}" type="slidenum">
              <a:rPr lang="en-US" smtClean="0"/>
              <a:pPr>
                <a:defRPr/>
              </a:pPr>
              <a:t>4</a:t>
            </a:fld>
            <a:endParaRPr lang="en-US"/>
          </a:p>
        </p:txBody>
      </p:sp>
      <p:graphicFrame>
        <p:nvGraphicFramePr>
          <p:cNvPr id="7" name="Diagram 6">
            <a:extLst>
              <a:ext uri="{FF2B5EF4-FFF2-40B4-BE49-F238E27FC236}">
                <a16:creationId xmlns:a16="http://schemas.microsoft.com/office/drawing/2014/main" id="{143C5E79-1803-D647-A90B-B0F13F39A4DB}"/>
              </a:ext>
            </a:extLst>
          </p:cNvPr>
          <p:cNvGraphicFramePr/>
          <p:nvPr>
            <p:extLst>
              <p:ext uri="{D42A27DB-BD31-4B8C-83A1-F6EECF244321}">
                <p14:modId xmlns:p14="http://schemas.microsoft.com/office/powerpoint/2010/main" val="889801516"/>
              </p:ext>
            </p:extLst>
          </p:nvPr>
        </p:nvGraphicFramePr>
        <p:xfrm>
          <a:off x="576649" y="1063229"/>
          <a:ext cx="7043351" cy="35405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2420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0A958-B9C3-C045-865F-A5A314C04AFA}"/>
              </a:ext>
            </a:extLst>
          </p:cNvPr>
          <p:cNvSpPr>
            <a:spLocks noGrp="1"/>
          </p:cNvSpPr>
          <p:nvPr>
            <p:ph type="title"/>
          </p:nvPr>
        </p:nvSpPr>
        <p:spPr/>
        <p:txBody>
          <a:bodyPr/>
          <a:lstStyle/>
          <a:p>
            <a:r>
              <a:rPr lang="en-US" dirty="0"/>
              <a:t>Migration Process Update (K-16 Migration)</a:t>
            </a:r>
          </a:p>
        </p:txBody>
      </p:sp>
      <p:sp>
        <p:nvSpPr>
          <p:cNvPr id="4" name="Slide Number Placeholder 3">
            <a:extLst>
              <a:ext uri="{FF2B5EF4-FFF2-40B4-BE49-F238E27FC236}">
                <a16:creationId xmlns:a16="http://schemas.microsoft.com/office/drawing/2014/main" id="{1408ACA3-2B9F-E048-9A93-41BD8E614D51}"/>
              </a:ext>
            </a:extLst>
          </p:cNvPr>
          <p:cNvSpPr>
            <a:spLocks noGrp="1"/>
          </p:cNvSpPr>
          <p:nvPr>
            <p:ph type="sldNum" sz="quarter" idx="10"/>
          </p:nvPr>
        </p:nvSpPr>
        <p:spPr/>
        <p:txBody>
          <a:bodyPr/>
          <a:lstStyle/>
          <a:p>
            <a:pPr>
              <a:defRPr/>
            </a:pPr>
            <a:fld id="{45488343-B159-074D-B355-B61FD1A20D53}" type="slidenum">
              <a:rPr lang="en-US" smtClean="0"/>
              <a:pPr>
                <a:defRPr/>
              </a:pPr>
              <a:t>5</a:t>
            </a:fld>
            <a:endParaRPr lang="en-US"/>
          </a:p>
        </p:txBody>
      </p:sp>
      <p:graphicFrame>
        <p:nvGraphicFramePr>
          <p:cNvPr id="5" name="Diagram 4">
            <a:extLst>
              <a:ext uri="{FF2B5EF4-FFF2-40B4-BE49-F238E27FC236}">
                <a16:creationId xmlns:a16="http://schemas.microsoft.com/office/drawing/2014/main" id="{2B94BB12-1555-3A4F-B39A-4DC59CAFB528}"/>
              </a:ext>
            </a:extLst>
          </p:cNvPr>
          <p:cNvGraphicFramePr/>
          <p:nvPr>
            <p:extLst>
              <p:ext uri="{D42A27DB-BD31-4B8C-83A1-F6EECF244321}">
                <p14:modId xmlns:p14="http://schemas.microsoft.com/office/powerpoint/2010/main" val="380616920"/>
              </p:ext>
            </p:extLst>
          </p:nvPr>
        </p:nvGraphicFramePr>
        <p:xfrm>
          <a:off x="593124" y="1063228"/>
          <a:ext cx="7026876" cy="35405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610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746BC9-6B6D-479C-A4E0-8CD0800AA8F4}"/>
              </a:ext>
            </a:extLst>
          </p:cNvPr>
          <p:cNvGraphicFramePr>
            <a:graphicFrameLocks noGrp="1"/>
          </p:cNvGraphicFramePr>
          <p:nvPr/>
        </p:nvGraphicFramePr>
        <p:xfrm>
          <a:off x="355600" y="1063229"/>
          <a:ext cx="8331200" cy="3229800"/>
        </p:xfrm>
        <a:graphic>
          <a:graphicData uri="http://schemas.openxmlformats.org/drawingml/2006/table">
            <a:tbl>
              <a:tblPr firstRow="1" bandRow="1">
                <a:tableStyleId>{5C22544A-7EE6-4342-B048-85BDC9FD1C3A}</a:tableStyleId>
              </a:tblPr>
              <a:tblGrid>
                <a:gridCol w="333248">
                  <a:extLst>
                    <a:ext uri="{9D8B030D-6E8A-4147-A177-3AD203B41FA5}">
                      <a16:colId xmlns:a16="http://schemas.microsoft.com/office/drawing/2014/main" val="2702582101"/>
                    </a:ext>
                  </a:extLst>
                </a:gridCol>
                <a:gridCol w="333248">
                  <a:extLst>
                    <a:ext uri="{9D8B030D-6E8A-4147-A177-3AD203B41FA5}">
                      <a16:colId xmlns:a16="http://schemas.microsoft.com/office/drawing/2014/main" val="1305432565"/>
                    </a:ext>
                  </a:extLst>
                </a:gridCol>
                <a:gridCol w="333248">
                  <a:extLst>
                    <a:ext uri="{9D8B030D-6E8A-4147-A177-3AD203B41FA5}">
                      <a16:colId xmlns:a16="http://schemas.microsoft.com/office/drawing/2014/main" val="681098178"/>
                    </a:ext>
                  </a:extLst>
                </a:gridCol>
                <a:gridCol w="333248">
                  <a:extLst>
                    <a:ext uri="{9D8B030D-6E8A-4147-A177-3AD203B41FA5}">
                      <a16:colId xmlns:a16="http://schemas.microsoft.com/office/drawing/2014/main" val="2293386925"/>
                    </a:ext>
                  </a:extLst>
                </a:gridCol>
                <a:gridCol w="333248">
                  <a:extLst>
                    <a:ext uri="{9D8B030D-6E8A-4147-A177-3AD203B41FA5}">
                      <a16:colId xmlns:a16="http://schemas.microsoft.com/office/drawing/2014/main" val="3330314373"/>
                    </a:ext>
                  </a:extLst>
                </a:gridCol>
                <a:gridCol w="333248">
                  <a:extLst>
                    <a:ext uri="{9D8B030D-6E8A-4147-A177-3AD203B41FA5}">
                      <a16:colId xmlns:a16="http://schemas.microsoft.com/office/drawing/2014/main" val="2284379890"/>
                    </a:ext>
                  </a:extLst>
                </a:gridCol>
                <a:gridCol w="333248">
                  <a:extLst>
                    <a:ext uri="{9D8B030D-6E8A-4147-A177-3AD203B41FA5}">
                      <a16:colId xmlns:a16="http://schemas.microsoft.com/office/drawing/2014/main" val="1801025066"/>
                    </a:ext>
                  </a:extLst>
                </a:gridCol>
                <a:gridCol w="333248">
                  <a:extLst>
                    <a:ext uri="{9D8B030D-6E8A-4147-A177-3AD203B41FA5}">
                      <a16:colId xmlns:a16="http://schemas.microsoft.com/office/drawing/2014/main" val="2721022532"/>
                    </a:ext>
                  </a:extLst>
                </a:gridCol>
                <a:gridCol w="333248">
                  <a:extLst>
                    <a:ext uri="{9D8B030D-6E8A-4147-A177-3AD203B41FA5}">
                      <a16:colId xmlns:a16="http://schemas.microsoft.com/office/drawing/2014/main" val="3068320200"/>
                    </a:ext>
                  </a:extLst>
                </a:gridCol>
                <a:gridCol w="333248">
                  <a:extLst>
                    <a:ext uri="{9D8B030D-6E8A-4147-A177-3AD203B41FA5}">
                      <a16:colId xmlns:a16="http://schemas.microsoft.com/office/drawing/2014/main" val="2023841951"/>
                    </a:ext>
                  </a:extLst>
                </a:gridCol>
                <a:gridCol w="333248">
                  <a:extLst>
                    <a:ext uri="{9D8B030D-6E8A-4147-A177-3AD203B41FA5}">
                      <a16:colId xmlns:a16="http://schemas.microsoft.com/office/drawing/2014/main" val="2552544696"/>
                    </a:ext>
                  </a:extLst>
                </a:gridCol>
                <a:gridCol w="333248">
                  <a:extLst>
                    <a:ext uri="{9D8B030D-6E8A-4147-A177-3AD203B41FA5}">
                      <a16:colId xmlns:a16="http://schemas.microsoft.com/office/drawing/2014/main" val="65039156"/>
                    </a:ext>
                  </a:extLst>
                </a:gridCol>
                <a:gridCol w="333248">
                  <a:extLst>
                    <a:ext uri="{9D8B030D-6E8A-4147-A177-3AD203B41FA5}">
                      <a16:colId xmlns:a16="http://schemas.microsoft.com/office/drawing/2014/main" val="1581787168"/>
                    </a:ext>
                  </a:extLst>
                </a:gridCol>
                <a:gridCol w="333248">
                  <a:extLst>
                    <a:ext uri="{9D8B030D-6E8A-4147-A177-3AD203B41FA5}">
                      <a16:colId xmlns:a16="http://schemas.microsoft.com/office/drawing/2014/main" val="2692498908"/>
                    </a:ext>
                  </a:extLst>
                </a:gridCol>
                <a:gridCol w="333248">
                  <a:extLst>
                    <a:ext uri="{9D8B030D-6E8A-4147-A177-3AD203B41FA5}">
                      <a16:colId xmlns:a16="http://schemas.microsoft.com/office/drawing/2014/main" val="789696947"/>
                    </a:ext>
                  </a:extLst>
                </a:gridCol>
                <a:gridCol w="333248">
                  <a:extLst>
                    <a:ext uri="{9D8B030D-6E8A-4147-A177-3AD203B41FA5}">
                      <a16:colId xmlns:a16="http://schemas.microsoft.com/office/drawing/2014/main" val="346394578"/>
                    </a:ext>
                  </a:extLst>
                </a:gridCol>
                <a:gridCol w="333248">
                  <a:extLst>
                    <a:ext uri="{9D8B030D-6E8A-4147-A177-3AD203B41FA5}">
                      <a16:colId xmlns:a16="http://schemas.microsoft.com/office/drawing/2014/main" val="3069560962"/>
                    </a:ext>
                  </a:extLst>
                </a:gridCol>
                <a:gridCol w="333248">
                  <a:extLst>
                    <a:ext uri="{9D8B030D-6E8A-4147-A177-3AD203B41FA5}">
                      <a16:colId xmlns:a16="http://schemas.microsoft.com/office/drawing/2014/main" val="3308061488"/>
                    </a:ext>
                  </a:extLst>
                </a:gridCol>
                <a:gridCol w="333248">
                  <a:extLst>
                    <a:ext uri="{9D8B030D-6E8A-4147-A177-3AD203B41FA5}">
                      <a16:colId xmlns:a16="http://schemas.microsoft.com/office/drawing/2014/main" val="1074466487"/>
                    </a:ext>
                  </a:extLst>
                </a:gridCol>
                <a:gridCol w="333248">
                  <a:extLst>
                    <a:ext uri="{9D8B030D-6E8A-4147-A177-3AD203B41FA5}">
                      <a16:colId xmlns:a16="http://schemas.microsoft.com/office/drawing/2014/main" val="1960135568"/>
                    </a:ext>
                  </a:extLst>
                </a:gridCol>
                <a:gridCol w="333248">
                  <a:extLst>
                    <a:ext uri="{9D8B030D-6E8A-4147-A177-3AD203B41FA5}">
                      <a16:colId xmlns:a16="http://schemas.microsoft.com/office/drawing/2014/main" val="758612105"/>
                    </a:ext>
                  </a:extLst>
                </a:gridCol>
                <a:gridCol w="333248">
                  <a:extLst>
                    <a:ext uri="{9D8B030D-6E8A-4147-A177-3AD203B41FA5}">
                      <a16:colId xmlns:a16="http://schemas.microsoft.com/office/drawing/2014/main" val="2831818170"/>
                    </a:ext>
                  </a:extLst>
                </a:gridCol>
                <a:gridCol w="333248">
                  <a:extLst>
                    <a:ext uri="{9D8B030D-6E8A-4147-A177-3AD203B41FA5}">
                      <a16:colId xmlns:a16="http://schemas.microsoft.com/office/drawing/2014/main" val="827878872"/>
                    </a:ext>
                  </a:extLst>
                </a:gridCol>
                <a:gridCol w="333248">
                  <a:extLst>
                    <a:ext uri="{9D8B030D-6E8A-4147-A177-3AD203B41FA5}">
                      <a16:colId xmlns:a16="http://schemas.microsoft.com/office/drawing/2014/main" val="3330213027"/>
                    </a:ext>
                  </a:extLst>
                </a:gridCol>
                <a:gridCol w="333248">
                  <a:extLst>
                    <a:ext uri="{9D8B030D-6E8A-4147-A177-3AD203B41FA5}">
                      <a16:colId xmlns:a16="http://schemas.microsoft.com/office/drawing/2014/main" val="1382853295"/>
                    </a:ext>
                  </a:extLst>
                </a:gridCol>
              </a:tblGrid>
              <a:tr h="336029">
                <a:tc>
                  <a:txBody>
                    <a:bodyPr/>
                    <a:lstStyle/>
                    <a:p>
                      <a:pPr algn="ctr" fontAlgn="ctr"/>
                      <a:r>
                        <a:rPr lang="en-US" sz="1100" b="0" i="0" u="none" strike="noStrike" dirty="0">
                          <a:solidFill>
                            <a:srgbClr val="002060"/>
                          </a:solidFill>
                          <a:effectLst/>
                          <a:latin typeface="Calibri" panose="020F0502020204030204" pitchFamily="34" charset="0"/>
                        </a:rPr>
                        <a:t>Mar-20</a:t>
                      </a:r>
                    </a:p>
                  </a:txBody>
                  <a:tcPr marL="9525" marR="9525" marT="9525" marB="0" anchor="ctr"/>
                </a:tc>
                <a:tc>
                  <a:txBody>
                    <a:bodyPr/>
                    <a:lstStyle/>
                    <a:p>
                      <a:pPr algn="ctr" fontAlgn="ctr"/>
                      <a:r>
                        <a:rPr lang="en-US" sz="1100" b="0" i="0" u="none" strike="noStrike">
                          <a:solidFill>
                            <a:srgbClr val="002060"/>
                          </a:solidFill>
                          <a:effectLst/>
                          <a:latin typeface="Calibri" panose="020F0502020204030204" pitchFamily="34" charset="0"/>
                        </a:rPr>
                        <a:t>Apr-20</a:t>
                      </a:r>
                    </a:p>
                  </a:txBody>
                  <a:tcPr marL="9525" marR="9525" marT="9525" marB="0" anchor="ctr"/>
                </a:tc>
                <a:tc>
                  <a:txBody>
                    <a:bodyPr/>
                    <a:lstStyle/>
                    <a:p>
                      <a:pPr algn="ctr" fontAlgn="ctr"/>
                      <a:r>
                        <a:rPr lang="en-US" sz="1100" b="0" i="0" u="none" strike="noStrike">
                          <a:solidFill>
                            <a:srgbClr val="002060"/>
                          </a:solidFill>
                          <a:effectLst/>
                          <a:latin typeface="Calibri" panose="020F0502020204030204" pitchFamily="34" charset="0"/>
                        </a:rPr>
                        <a:t>May-20</a:t>
                      </a:r>
                    </a:p>
                  </a:txBody>
                  <a:tcPr marL="9525" marR="9525" marT="9525" marB="0" anchor="ctr"/>
                </a:tc>
                <a:tc>
                  <a:txBody>
                    <a:bodyPr/>
                    <a:lstStyle/>
                    <a:p>
                      <a:pPr algn="ctr" fontAlgn="ctr"/>
                      <a:r>
                        <a:rPr lang="en-US" sz="1100" b="0" i="0" u="none" strike="noStrike" dirty="0">
                          <a:solidFill>
                            <a:srgbClr val="002060"/>
                          </a:solidFill>
                          <a:effectLst/>
                          <a:latin typeface="Calibri" panose="020F0502020204030204" pitchFamily="34" charset="0"/>
                        </a:rPr>
                        <a:t>Jun-20</a:t>
                      </a:r>
                    </a:p>
                  </a:txBody>
                  <a:tcPr marL="9525" marR="9525" marT="9525" marB="0" anchor="ctr"/>
                </a:tc>
                <a:tc>
                  <a:txBody>
                    <a:bodyPr/>
                    <a:lstStyle/>
                    <a:p>
                      <a:pPr algn="ctr" fontAlgn="ctr"/>
                      <a:r>
                        <a:rPr lang="en-US" sz="1100" b="0" i="0" u="none" strike="noStrike">
                          <a:solidFill>
                            <a:srgbClr val="002060"/>
                          </a:solidFill>
                          <a:effectLst/>
                          <a:latin typeface="Calibri" panose="020F0502020204030204" pitchFamily="34" charset="0"/>
                        </a:rPr>
                        <a:t>Jul-20</a:t>
                      </a:r>
                    </a:p>
                  </a:txBody>
                  <a:tcPr marL="9525" marR="9525" marT="9525" marB="0" anchor="ctr"/>
                </a:tc>
                <a:tc>
                  <a:txBody>
                    <a:bodyPr/>
                    <a:lstStyle/>
                    <a:p>
                      <a:pPr algn="ctr" fontAlgn="ctr"/>
                      <a:r>
                        <a:rPr lang="en-US" sz="1100" b="0" i="0" u="none" strike="noStrike">
                          <a:solidFill>
                            <a:srgbClr val="002060"/>
                          </a:solidFill>
                          <a:effectLst/>
                          <a:latin typeface="Calibri" panose="020F0502020204030204" pitchFamily="34" charset="0"/>
                        </a:rPr>
                        <a:t>Aug-20</a:t>
                      </a:r>
                    </a:p>
                  </a:txBody>
                  <a:tcPr marL="9525" marR="9525" marT="9525" marB="0" anchor="ctr"/>
                </a:tc>
                <a:tc>
                  <a:txBody>
                    <a:bodyPr/>
                    <a:lstStyle/>
                    <a:p>
                      <a:pPr algn="ctr" fontAlgn="ctr"/>
                      <a:r>
                        <a:rPr lang="en-US" sz="1100" b="0" i="0" u="none" strike="noStrike">
                          <a:solidFill>
                            <a:srgbClr val="002060"/>
                          </a:solidFill>
                          <a:effectLst/>
                          <a:latin typeface="Calibri" panose="020F0502020204030204" pitchFamily="34" charset="0"/>
                        </a:rPr>
                        <a:t>Sep-20</a:t>
                      </a:r>
                    </a:p>
                  </a:txBody>
                  <a:tcPr marL="9525" marR="9525" marT="9525" marB="0" anchor="ctr"/>
                </a:tc>
                <a:tc>
                  <a:txBody>
                    <a:bodyPr/>
                    <a:lstStyle/>
                    <a:p>
                      <a:pPr algn="ctr" fontAlgn="ctr"/>
                      <a:r>
                        <a:rPr lang="en-US" sz="1100" b="0" i="0" u="none" strike="noStrike">
                          <a:solidFill>
                            <a:srgbClr val="002060"/>
                          </a:solidFill>
                          <a:effectLst/>
                          <a:latin typeface="Calibri" panose="020F0502020204030204" pitchFamily="34" charset="0"/>
                        </a:rPr>
                        <a:t>Oct-20</a:t>
                      </a:r>
                    </a:p>
                  </a:txBody>
                  <a:tcPr marL="9525" marR="9525" marT="9525" marB="0" anchor="ctr"/>
                </a:tc>
                <a:tc>
                  <a:txBody>
                    <a:bodyPr/>
                    <a:lstStyle/>
                    <a:p>
                      <a:pPr algn="ctr" fontAlgn="ctr"/>
                      <a:r>
                        <a:rPr lang="en-US" sz="1100" b="0" i="0" u="none" strike="noStrike">
                          <a:solidFill>
                            <a:srgbClr val="002060"/>
                          </a:solidFill>
                          <a:effectLst/>
                          <a:latin typeface="Calibri" panose="020F0502020204030204" pitchFamily="34" charset="0"/>
                        </a:rPr>
                        <a:t>Nov-20</a:t>
                      </a:r>
                    </a:p>
                  </a:txBody>
                  <a:tcPr marL="9525" marR="9525" marT="9525" marB="0" anchor="ctr"/>
                </a:tc>
                <a:tc>
                  <a:txBody>
                    <a:bodyPr/>
                    <a:lstStyle/>
                    <a:p>
                      <a:pPr algn="ctr" fontAlgn="ctr"/>
                      <a:r>
                        <a:rPr lang="en-US" sz="1100" b="0" i="0" u="none" strike="noStrike" dirty="0">
                          <a:solidFill>
                            <a:srgbClr val="002060"/>
                          </a:solidFill>
                          <a:effectLst/>
                          <a:latin typeface="Calibri" panose="020F0502020204030204" pitchFamily="34" charset="0"/>
                        </a:rPr>
                        <a:t>Dec-20</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Jan-21</a:t>
                      </a:r>
                    </a:p>
                  </a:txBody>
                  <a:tcPr marL="9525" marR="9525" marT="9525" marB="0" anchor="ctr">
                    <a:solidFill>
                      <a:schemeClr val="accent6">
                        <a:lumMod val="20000"/>
                        <a:lumOff val="80000"/>
                      </a:schemeClr>
                    </a:solidFill>
                  </a:tcPr>
                </a:tc>
                <a:tc>
                  <a:txBody>
                    <a:bodyPr/>
                    <a:lstStyle/>
                    <a:p>
                      <a:pPr algn="ctr" fontAlgn="ctr"/>
                      <a:r>
                        <a:rPr lang="en-US" sz="1100" b="0" i="0" u="none" strike="noStrike">
                          <a:solidFill>
                            <a:srgbClr val="000000"/>
                          </a:solidFill>
                          <a:effectLst/>
                          <a:latin typeface="Calibri" panose="020F0502020204030204" pitchFamily="34" charset="0"/>
                        </a:rPr>
                        <a:t>Feb-21</a:t>
                      </a:r>
                    </a:p>
                  </a:txBody>
                  <a:tcPr marL="9525" marR="9525" marT="9525" marB="0" anchor="ctr">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Mar-21</a:t>
                      </a:r>
                    </a:p>
                  </a:txBody>
                  <a:tcPr marL="9525" marR="9525" marT="9525" marB="0" anchor="ctr">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Apr-21</a:t>
                      </a:r>
                    </a:p>
                  </a:txBody>
                  <a:tcPr marL="9525" marR="9525" marT="9525" marB="0" anchor="ctr">
                    <a:solidFill>
                      <a:schemeClr val="accent6">
                        <a:lumMod val="20000"/>
                        <a:lumOff val="80000"/>
                      </a:schemeClr>
                    </a:solidFill>
                  </a:tcPr>
                </a:tc>
                <a:tc>
                  <a:txBody>
                    <a:bodyPr/>
                    <a:lstStyle/>
                    <a:p>
                      <a:pPr algn="ctr" fontAlgn="ctr"/>
                      <a:r>
                        <a:rPr lang="en-US" sz="1100" b="0" i="0" u="none" strike="noStrike">
                          <a:solidFill>
                            <a:srgbClr val="000000"/>
                          </a:solidFill>
                          <a:effectLst/>
                          <a:latin typeface="Calibri" panose="020F0502020204030204" pitchFamily="34" charset="0"/>
                        </a:rPr>
                        <a:t>May-21</a:t>
                      </a:r>
                    </a:p>
                  </a:txBody>
                  <a:tcPr marL="9525" marR="9525" marT="9525" marB="0" anchor="ctr">
                    <a:solidFill>
                      <a:schemeClr val="accent6">
                        <a:lumMod val="20000"/>
                        <a:lumOff val="80000"/>
                      </a:schemeClr>
                    </a:solidFill>
                  </a:tcPr>
                </a:tc>
                <a:tc>
                  <a:txBody>
                    <a:bodyPr/>
                    <a:lstStyle/>
                    <a:p>
                      <a:pPr algn="ctr" fontAlgn="ctr"/>
                      <a:r>
                        <a:rPr lang="en-US" sz="1100" b="0" i="0" u="none" strike="noStrike">
                          <a:solidFill>
                            <a:srgbClr val="000000"/>
                          </a:solidFill>
                          <a:effectLst/>
                          <a:latin typeface="Calibri" panose="020F0502020204030204" pitchFamily="34" charset="0"/>
                        </a:rPr>
                        <a:t>Jun-21</a:t>
                      </a:r>
                    </a:p>
                  </a:txBody>
                  <a:tcPr marL="9525" marR="9525" marT="9525" marB="0" anchor="ctr">
                    <a:solidFill>
                      <a:schemeClr val="accent6">
                        <a:lumMod val="20000"/>
                        <a:lumOff val="80000"/>
                      </a:schemeClr>
                    </a:solidFill>
                  </a:tcPr>
                </a:tc>
                <a:tc>
                  <a:txBody>
                    <a:bodyPr/>
                    <a:lstStyle/>
                    <a:p>
                      <a:pPr algn="ctr" fontAlgn="ctr"/>
                      <a:r>
                        <a:rPr lang="en-US" sz="1100" b="0" i="0" u="none" strike="noStrike">
                          <a:solidFill>
                            <a:srgbClr val="000000"/>
                          </a:solidFill>
                          <a:effectLst/>
                          <a:latin typeface="Calibri" panose="020F0502020204030204" pitchFamily="34" charset="0"/>
                        </a:rPr>
                        <a:t>Jul-21</a:t>
                      </a:r>
                    </a:p>
                  </a:txBody>
                  <a:tcPr marL="9525" marR="9525" marT="9525" marB="0" anchor="ctr">
                    <a:solidFill>
                      <a:schemeClr val="accent6">
                        <a:lumMod val="20000"/>
                        <a:lumOff val="80000"/>
                      </a:schemeClr>
                    </a:solidFill>
                  </a:tcPr>
                </a:tc>
                <a:tc>
                  <a:txBody>
                    <a:bodyPr/>
                    <a:lstStyle/>
                    <a:p>
                      <a:pPr algn="ctr" fontAlgn="ctr"/>
                      <a:r>
                        <a:rPr lang="en-US" sz="1100" b="0" i="0" u="none" strike="noStrike">
                          <a:solidFill>
                            <a:srgbClr val="000000"/>
                          </a:solidFill>
                          <a:effectLst/>
                          <a:latin typeface="Calibri" panose="020F0502020204030204" pitchFamily="34" charset="0"/>
                        </a:rPr>
                        <a:t>Aug-21</a:t>
                      </a:r>
                    </a:p>
                  </a:txBody>
                  <a:tcPr marL="9525" marR="9525" marT="9525" marB="0" anchor="ctr">
                    <a:solidFill>
                      <a:schemeClr val="accent6">
                        <a:lumMod val="20000"/>
                        <a:lumOff val="80000"/>
                      </a:schemeClr>
                    </a:solidFill>
                  </a:tcPr>
                </a:tc>
                <a:tc>
                  <a:txBody>
                    <a:bodyPr/>
                    <a:lstStyle/>
                    <a:p>
                      <a:pPr algn="ctr" fontAlgn="ctr"/>
                      <a:r>
                        <a:rPr lang="en-US" sz="1100" b="0" i="0" u="none" strike="noStrike">
                          <a:solidFill>
                            <a:srgbClr val="000000"/>
                          </a:solidFill>
                          <a:effectLst/>
                          <a:latin typeface="Calibri" panose="020F0502020204030204" pitchFamily="34" charset="0"/>
                        </a:rPr>
                        <a:t>Sep-21</a:t>
                      </a:r>
                    </a:p>
                  </a:txBody>
                  <a:tcPr marL="9525" marR="9525" marT="9525" marB="0" anchor="ctr">
                    <a:solidFill>
                      <a:schemeClr val="accent6">
                        <a:lumMod val="20000"/>
                        <a:lumOff val="80000"/>
                      </a:schemeClr>
                    </a:solidFill>
                  </a:tcPr>
                </a:tc>
                <a:tc>
                  <a:txBody>
                    <a:bodyPr/>
                    <a:lstStyle/>
                    <a:p>
                      <a:pPr algn="ctr" fontAlgn="ctr"/>
                      <a:r>
                        <a:rPr lang="en-US" sz="1100" b="0" i="0" u="none" strike="noStrike">
                          <a:solidFill>
                            <a:srgbClr val="000000"/>
                          </a:solidFill>
                          <a:effectLst/>
                          <a:latin typeface="Calibri" panose="020F0502020204030204" pitchFamily="34" charset="0"/>
                        </a:rPr>
                        <a:t>Oct-21</a:t>
                      </a:r>
                    </a:p>
                  </a:txBody>
                  <a:tcPr marL="9525" marR="9525" marT="9525" marB="0" anchor="ctr">
                    <a:solidFill>
                      <a:schemeClr val="accent6">
                        <a:lumMod val="20000"/>
                        <a:lumOff val="80000"/>
                      </a:schemeClr>
                    </a:solidFill>
                  </a:tcPr>
                </a:tc>
                <a:tc>
                  <a:txBody>
                    <a:bodyPr/>
                    <a:lstStyle/>
                    <a:p>
                      <a:pPr algn="ctr" fontAlgn="ctr"/>
                      <a:r>
                        <a:rPr lang="en-US" sz="1100" b="0" i="0" u="none" strike="noStrike">
                          <a:solidFill>
                            <a:srgbClr val="000000"/>
                          </a:solidFill>
                          <a:effectLst/>
                          <a:latin typeface="Calibri" panose="020F0502020204030204" pitchFamily="34" charset="0"/>
                        </a:rPr>
                        <a:t>Nov-21</a:t>
                      </a:r>
                    </a:p>
                  </a:txBody>
                  <a:tcPr marL="9525" marR="9525" marT="9525" marB="0" anchor="ctr">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Dec-21</a:t>
                      </a:r>
                    </a:p>
                  </a:txBody>
                  <a:tcPr marL="9525" marR="9525" marT="9525" marB="0" anchor="ctr">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Jan-22</a:t>
                      </a:r>
                    </a:p>
                  </a:txBody>
                  <a:tcPr marL="9525" marR="9525" marT="9525" marB="0" anchor="ctr">
                    <a:solidFill>
                      <a:srgbClr val="FFC000"/>
                    </a:solidFill>
                  </a:tcPr>
                </a:tc>
                <a:tc>
                  <a:txBody>
                    <a:bodyPr/>
                    <a:lstStyle/>
                    <a:p>
                      <a:pPr algn="ctr" fontAlgn="ctr"/>
                      <a:r>
                        <a:rPr lang="en-US" sz="1100" b="0" i="0" u="none" strike="noStrike">
                          <a:solidFill>
                            <a:srgbClr val="000000"/>
                          </a:solidFill>
                          <a:effectLst/>
                          <a:latin typeface="Calibri" panose="020F0502020204030204" pitchFamily="34" charset="0"/>
                        </a:rPr>
                        <a:t>Feb-22</a:t>
                      </a:r>
                    </a:p>
                  </a:txBody>
                  <a:tcPr marL="9525" marR="9525" marT="9525" marB="0" anchor="ctr">
                    <a:solidFill>
                      <a:srgbClr val="FFC000"/>
                    </a:solidFill>
                  </a:tcPr>
                </a:tc>
                <a:tc>
                  <a:txBody>
                    <a:bodyPr/>
                    <a:lstStyle/>
                    <a:p>
                      <a:pPr algn="ctr" fontAlgn="ctr"/>
                      <a:r>
                        <a:rPr lang="en-US" sz="1100" b="0" i="0" u="none" strike="noStrike" dirty="0">
                          <a:solidFill>
                            <a:srgbClr val="000000"/>
                          </a:solidFill>
                          <a:effectLst/>
                          <a:latin typeface="Calibri" panose="020F0502020204030204" pitchFamily="34" charset="0"/>
                        </a:rPr>
                        <a:t>Mar-22</a:t>
                      </a:r>
                    </a:p>
                  </a:txBody>
                  <a:tcPr marL="9525" marR="9525" marT="9525" marB="0" anchor="ctr">
                    <a:solidFill>
                      <a:srgbClr val="FFC000"/>
                    </a:solidFill>
                  </a:tcPr>
                </a:tc>
                <a:extLst>
                  <a:ext uri="{0D108BD9-81ED-4DB2-BD59-A6C34878D82A}">
                    <a16:rowId xmlns:a16="http://schemas.microsoft.com/office/drawing/2014/main" val="3851933176"/>
                  </a:ext>
                </a:extLst>
              </a:tr>
              <a:tr h="2884995">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chemeClr val="accent6">
                        <a:lumMod val="20000"/>
                        <a:lumOff val="80000"/>
                      </a:schemeClr>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3539472398"/>
                  </a:ext>
                </a:extLst>
              </a:tr>
            </a:tbl>
          </a:graphicData>
        </a:graphic>
      </p:graphicFrame>
      <p:sp>
        <p:nvSpPr>
          <p:cNvPr id="2" name="Title 1">
            <a:extLst>
              <a:ext uri="{FF2B5EF4-FFF2-40B4-BE49-F238E27FC236}">
                <a16:creationId xmlns:a16="http://schemas.microsoft.com/office/drawing/2014/main" id="{FE37B284-4BFA-47F9-8A72-6E9F01F76E22}"/>
              </a:ext>
            </a:extLst>
          </p:cNvPr>
          <p:cNvSpPr>
            <a:spLocks noGrp="1"/>
          </p:cNvSpPr>
          <p:nvPr>
            <p:ph type="title"/>
          </p:nvPr>
        </p:nvSpPr>
        <p:spPr/>
        <p:txBody>
          <a:bodyPr/>
          <a:lstStyle/>
          <a:p>
            <a:r>
              <a:rPr lang="en-US" dirty="0"/>
              <a:t>Proposed Migration Plan/Timeline</a:t>
            </a:r>
          </a:p>
        </p:txBody>
      </p:sp>
      <p:graphicFrame>
        <p:nvGraphicFramePr>
          <p:cNvPr id="3" name="Diagram 2">
            <a:extLst>
              <a:ext uri="{FF2B5EF4-FFF2-40B4-BE49-F238E27FC236}">
                <a16:creationId xmlns:a16="http://schemas.microsoft.com/office/drawing/2014/main" id="{F1869758-221D-469A-BF20-555B12D73122}"/>
              </a:ext>
            </a:extLst>
          </p:cNvPr>
          <p:cNvGraphicFramePr/>
          <p:nvPr/>
        </p:nvGraphicFramePr>
        <p:xfrm>
          <a:off x="-177800" y="1147353"/>
          <a:ext cx="8197850" cy="313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C8452ADF-1372-4DDA-823B-C60C88F476F8}"/>
              </a:ext>
            </a:extLst>
          </p:cNvPr>
          <p:cNvSpPr txBox="1"/>
          <p:nvPr/>
        </p:nvSpPr>
        <p:spPr>
          <a:xfrm>
            <a:off x="355600" y="4349327"/>
            <a:ext cx="8331200" cy="276999"/>
          </a:xfrm>
          <a:prstGeom prst="rect">
            <a:avLst/>
          </a:prstGeom>
          <a:noFill/>
        </p:spPr>
        <p:txBody>
          <a:bodyPr wrap="square" rtlCol="0">
            <a:spAutoFit/>
          </a:bodyPr>
          <a:lstStyle/>
          <a:p>
            <a:r>
              <a:rPr lang="en-US" sz="1200" dirty="0">
                <a:highlight>
                  <a:srgbClr val="00FF00"/>
                </a:highlight>
              </a:rPr>
              <a:t>Blackboard</a:t>
            </a:r>
            <a:r>
              <a:rPr lang="en-US" sz="1200" dirty="0"/>
              <a:t>  -  SAS </a:t>
            </a:r>
            <a:r>
              <a:rPr lang="en-US" sz="1200"/>
              <a:t>course breakdown </a:t>
            </a:r>
            <a:r>
              <a:rPr lang="en-US" sz="1200" dirty="0"/>
              <a:t>is TBD – Contract Constraint 720 Days - </a:t>
            </a:r>
          </a:p>
        </p:txBody>
      </p:sp>
    </p:spTree>
    <p:extLst>
      <p:ext uri="{BB962C8B-B14F-4D97-AF65-F5344CB8AC3E}">
        <p14:creationId xmlns:p14="http://schemas.microsoft.com/office/powerpoint/2010/main" val="274016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97501-D0D9-1447-89D1-AB1C418F63B8}"/>
              </a:ext>
            </a:extLst>
          </p:cNvPr>
          <p:cNvSpPr>
            <a:spLocks noGrp="1"/>
          </p:cNvSpPr>
          <p:nvPr>
            <p:ph type="title"/>
          </p:nvPr>
        </p:nvSpPr>
        <p:spPr/>
        <p:txBody>
          <a:bodyPr/>
          <a:lstStyle/>
          <a:p>
            <a:r>
              <a:rPr lang="en-US" dirty="0"/>
              <a:t>Migration Next Steps</a:t>
            </a:r>
          </a:p>
        </p:txBody>
      </p:sp>
      <p:sp>
        <p:nvSpPr>
          <p:cNvPr id="3" name="Content Placeholder 2">
            <a:extLst>
              <a:ext uri="{FF2B5EF4-FFF2-40B4-BE49-F238E27FC236}">
                <a16:creationId xmlns:a16="http://schemas.microsoft.com/office/drawing/2014/main" id="{17315AA0-F842-664D-93D6-EF9A7A2C76F3}"/>
              </a:ext>
            </a:extLst>
          </p:cNvPr>
          <p:cNvSpPr>
            <a:spLocks noGrp="1"/>
          </p:cNvSpPr>
          <p:nvPr>
            <p:ph idx="1"/>
          </p:nvPr>
        </p:nvSpPr>
        <p:spPr/>
        <p:txBody>
          <a:bodyPr/>
          <a:lstStyle/>
          <a:p>
            <a:r>
              <a:rPr lang="en-US" dirty="0"/>
              <a:t>Develop migration pathways between K-16 and LMS</a:t>
            </a:r>
          </a:p>
          <a:p>
            <a:r>
              <a:rPr lang="en-US" dirty="0"/>
              <a:t>Begin bulk Blackboard migrations for RBS</a:t>
            </a:r>
          </a:p>
          <a:p>
            <a:r>
              <a:rPr lang="en-US" dirty="0"/>
              <a:t>Finalize and verify accuracy of migration exception reports</a:t>
            </a:r>
          </a:p>
          <a:p>
            <a:r>
              <a:rPr lang="en-US" dirty="0"/>
              <a:t>Redesign training and resources to match process changes</a:t>
            </a:r>
          </a:p>
          <a:p>
            <a:r>
              <a:rPr lang="en-US" dirty="0"/>
              <a:t>Begin bulk Sakai migrations for RBS</a:t>
            </a:r>
          </a:p>
          <a:p>
            <a:r>
              <a:rPr lang="en-US" dirty="0"/>
              <a:t>Reach out to academic unit leadership to schedule migrations</a:t>
            </a:r>
          </a:p>
          <a:p>
            <a:endParaRPr lang="en-US" dirty="0"/>
          </a:p>
        </p:txBody>
      </p:sp>
      <p:sp>
        <p:nvSpPr>
          <p:cNvPr id="4" name="Slide Number Placeholder 3">
            <a:extLst>
              <a:ext uri="{FF2B5EF4-FFF2-40B4-BE49-F238E27FC236}">
                <a16:creationId xmlns:a16="http://schemas.microsoft.com/office/drawing/2014/main" id="{6DA08D97-7BF4-EB49-AD23-9C06B0512FAA}"/>
              </a:ext>
            </a:extLst>
          </p:cNvPr>
          <p:cNvSpPr>
            <a:spLocks noGrp="1"/>
          </p:cNvSpPr>
          <p:nvPr>
            <p:ph type="sldNum" sz="quarter" idx="10"/>
          </p:nvPr>
        </p:nvSpPr>
        <p:spPr/>
        <p:txBody>
          <a:bodyPr/>
          <a:lstStyle/>
          <a:p>
            <a:pPr>
              <a:defRPr/>
            </a:pPr>
            <a:fld id="{45488343-B159-074D-B355-B61FD1A20D53}" type="slidenum">
              <a:rPr lang="en-US" smtClean="0"/>
              <a:pPr>
                <a:defRPr/>
              </a:pPr>
              <a:t>7</a:t>
            </a:fld>
            <a:endParaRPr lang="en-US"/>
          </a:p>
        </p:txBody>
      </p:sp>
    </p:spTree>
    <p:extLst>
      <p:ext uri="{BB962C8B-B14F-4D97-AF65-F5344CB8AC3E}">
        <p14:creationId xmlns:p14="http://schemas.microsoft.com/office/powerpoint/2010/main" val="359538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F6298-DD50-3844-9883-FF3D0727D0C0}"/>
              </a:ext>
            </a:extLst>
          </p:cNvPr>
          <p:cNvSpPr>
            <a:spLocks noGrp="1"/>
          </p:cNvSpPr>
          <p:nvPr>
            <p:ph type="title"/>
          </p:nvPr>
        </p:nvSpPr>
        <p:spPr/>
        <p:txBody>
          <a:bodyPr/>
          <a:lstStyle/>
          <a:p>
            <a:r>
              <a:rPr lang="en-US" dirty="0"/>
              <a:t>LMS Technical Updates</a:t>
            </a:r>
          </a:p>
        </p:txBody>
      </p:sp>
      <p:sp>
        <p:nvSpPr>
          <p:cNvPr id="3" name="Content Placeholder 2">
            <a:extLst>
              <a:ext uri="{FF2B5EF4-FFF2-40B4-BE49-F238E27FC236}">
                <a16:creationId xmlns:a16="http://schemas.microsoft.com/office/drawing/2014/main" id="{257AE9BB-B2F6-4A41-B7D6-2722406D3FB6}"/>
              </a:ext>
            </a:extLst>
          </p:cNvPr>
          <p:cNvSpPr>
            <a:spLocks noGrp="1"/>
          </p:cNvSpPr>
          <p:nvPr>
            <p:ph idx="1"/>
          </p:nvPr>
        </p:nvSpPr>
        <p:spPr/>
        <p:txBody>
          <a:bodyPr/>
          <a:lstStyle/>
          <a:p>
            <a:r>
              <a:rPr lang="en-US" dirty="0"/>
              <a:t>REGIS </a:t>
            </a:r>
            <a:r>
              <a:rPr lang="en-US" dirty="0" err="1"/>
              <a:t>GradeSync</a:t>
            </a:r>
            <a:r>
              <a:rPr lang="en-US" dirty="0"/>
              <a:t> – Spring 2020</a:t>
            </a:r>
          </a:p>
          <a:p>
            <a:r>
              <a:rPr lang="en-US" dirty="0"/>
              <a:t>NetID Lookup </a:t>
            </a:r>
            <a:r>
              <a:rPr lang="en-US"/>
              <a:t>in Canvas </a:t>
            </a:r>
            <a:r>
              <a:rPr lang="en-US" dirty="0"/>
              <a:t>– Spring 2020</a:t>
            </a:r>
          </a:p>
          <a:p>
            <a:r>
              <a:rPr lang="en-US" dirty="0"/>
              <a:t>Photo Rosters in Canvas – Fall 2020</a:t>
            </a:r>
          </a:p>
          <a:p>
            <a:r>
              <a:rPr lang="en-US" dirty="0"/>
              <a:t>New Faculty Tools Portal in Canvas for local tools/apps</a:t>
            </a:r>
          </a:p>
          <a:p>
            <a:r>
              <a:rPr lang="en-US" dirty="0"/>
              <a:t>Sub-Account Admin and API -</a:t>
            </a:r>
            <a:r>
              <a:rPr lang="en-US" b="1" dirty="0"/>
              <a:t> </a:t>
            </a:r>
            <a:r>
              <a:rPr lang="en-US" dirty="0"/>
              <a:t>access request process implemented Spring 2020 term using OIT-EAS policies</a:t>
            </a:r>
          </a:p>
          <a:p>
            <a:r>
              <a:rPr lang="en-US" dirty="0"/>
              <a:t>LMS Usage Dashboard</a:t>
            </a:r>
          </a:p>
          <a:p>
            <a:pPr lvl="1"/>
            <a:r>
              <a:rPr lang="en-US" dirty="0">
                <a:hlinkClick r:id="rId2"/>
              </a:rPr>
              <a:t>https://canvas.rutgers.edu/transition/lms-usage-statistics/</a:t>
            </a:r>
            <a:endParaRPr lang="en-US" dirty="0"/>
          </a:p>
          <a:p>
            <a:endParaRPr lang="en-US" dirty="0"/>
          </a:p>
        </p:txBody>
      </p:sp>
      <p:sp>
        <p:nvSpPr>
          <p:cNvPr id="4" name="Slide Number Placeholder 3">
            <a:extLst>
              <a:ext uri="{FF2B5EF4-FFF2-40B4-BE49-F238E27FC236}">
                <a16:creationId xmlns:a16="http://schemas.microsoft.com/office/drawing/2014/main" id="{E4C2EFA5-B793-0547-B928-EFC5B525C1A9}"/>
              </a:ext>
            </a:extLst>
          </p:cNvPr>
          <p:cNvSpPr>
            <a:spLocks noGrp="1"/>
          </p:cNvSpPr>
          <p:nvPr>
            <p:ph type="sldNum" sz="quarter" idx="10"/>
          </p:nvPr>
        </p:nvSpPr>
        <p:spPr/>
        <p:txBody>
          <a:bodyPr/>
          <a:lstStyle/>
          <a:p>
            <a:pPr>
              <a:defRPr/>
            </a:pPr>
            <a:fld id="{45488343-B159-074D-B355-B61FD1A20D53}" type="slidenum">
              <a:rPr lang="en-US" smtClean="0"/>
              <a:pPr>
                <a:defRPr/>
              </a:pPr>
              <a:t>8</a:t>
            </a:fld>
            <a:endParaRPr lang="en-US" dirty="0"/>
          </a:p>
        </p:txBody>
      </p:sp>
    </p:spTree>
    <p:extLst>
      <p:ext uri="{BB962C8B-B14F-4D97-AF65-F5344CB8AC3E}">
        <p14:creationId xmlns:p14="http://schemas.microsoft.com/office/powerpoint/2010/main" val="22967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4F9F6-DB67-A946-965D-EA41133B75F4}"/>
              </a:ext>
            </a:extLst>
          </p:cNvPr>
          <p:cNvSpPr>
            <a:spLocks noGrp="1"/>
          </p:cNvSpPr>
          <p:nvPr>
            <p:ph type="title"/>
          </p:nvPr>
        </p:nvSpPr>
        <p:spPr/>
        <p:txBody>
          <a:bodyPr/>
          <a:lstStyle/>
          <a:p>
            <a:r>
              <a:rPr lang="en-US" sz="2400" dirty="0"/>
              <a:t>Recommendations for Learning Technology Ecosystem</a:t>
            </a:r>
          </a:p>
        </p:txBody>
      </p:sp>
      <p:sp>
        <p:nvSpPr>
          <p:cNvPr id="3" name="Content Placeholder 2">
            <a:extLst>
              <a:ext uri="{FF2B5EF4-FFF2-40B4-BE49-F238E27FC236}">
                <a16:creationId xmlns:a16="http://schemas.microsoft.com/office/drawing/2014/main" id="{993B3337-1D12-0643-B772-ADAE8EA1FBE0}"/>
              </a:ext>
            </a:extLst>
          </p:cNvPr>
          <p:cNvSpPr>
            <a:spLocks noGrp="1"/>
          </p:cNvSpPr>
          <p:nvPr>
            <p:ph idx="1"/>
          </p:nvPr>
        </p:nvSpPr>
        <p:spPr/>
        <p:txBody>
          <a:bodyPr/>
          <a:lstStyle/>
          <a:p>
            <a:r>
              <a:rPr lang="en-US" dirty="0"/>
              <a:t>Recommendations or areas of improvement collected via:</a:t>
            </a:r>
          </a:p>
          <a:p>
            <a:pPr lvl="1"/>
            <a:r>
              <a:rPr lang="en-US" dirty="0"/>
              <a:t>LMS Transition Steering Committee Discussions</a:t>
            </a:r>
          </a:p>
          <a:p>
            <a:pPr lvl="1"/>
            <a:r>
              <a:rPr lang="en-US" dirty="0"/>
              <a:t>LMS Transition Working Groups</a:t>
            </a:r>
          </a:p>
          <a:p>
            <a:pPr lvl="1"/>
            <a:r>
              <a:rPr lang="en-US" dirty="0"/>
              <a:t>ID/ITS Meetings</a:t>
            </a:r>
          </a:p>
          <a:p>
            <a:pPr lvl="1"/>
            <a:r>
              <a:rPr lang="en-US" dirty="0"/>
              <a:t>Unit Migration Meetings</a:t>
            </a:r>
          </a:p>
          <a:p>
            <a:pPr lvl="1"/>
            <a:r>
              <a:rPr lang="en-US" dirty="0"/>
              <a:t>Faculty Training</a:t>
            </a:r>
          </a:p>
          <a:p>
            <a:pPr lvl="1"/>
            <a:r>
              <a:rPr lang="en-US" dirty="0"/>
              <a:t>Project Team Discussions</a:t>
            </a:r>
          </a:p>
          <a:p>
            <a:r>
              <a:rPr lang="en-US" dirty="0"/>
              <a:t>The LMS Transition Steering Committee will begin to document formal recommendations for improvements to the Rutgers Learning Technology Ecosystem</a:t>
            </a:r>
          </a:p>
        </p:txBody>
      </p:sp>
      <p:sp>
        <p:nvSpPr>
          <p:cNvPr id="4" name="Slide Number Placeholder 3">
            <a:extLst>
              <a:ext uri="{FF2B5EF4-FFF2-40B4-BE49-F238E27FC236}">
                <a16:creationId xmlns:a16="http://schemas.microsoft.com/office/drawing/2014/main" id="{425A0AF1-91B5-234C-898B-85145FE42E5B}"/>
              </a:ext>
            </a:extLst>
          </p:cNvPr>
          <p:cNvSpPr>
            <a:spLocks noGrp="1"/>
          </p:cNvSpPr>
          <p:nvPr>
            <p:ph type="sldNum" sz="quarter" idx="10"/>
          </p:nvPr>
        </p:nvSpPr>
        <p:spPr/>
        <p:txBody>
          <a:bodyPr/>
          <a:lstStyle/>
          <a:p>
            <a:pPr>
              <a:defRPr/>
            </a:pPr>
            <a:fld id="{45488343-B159-074D-B355-B61FD1A20D53}" type="slidenum">
              <a:rPr lang="en-US" smtClean="0"/>
              <a:pPr>
                <a:defRPr/>
              </a:pPr>
              <a:t>9</a:t>
            </a:fld>
            <a:endParaRPr lang="en-US" dirty="0"/>
          </a:p>
        </p:txBody>
      </p:sp>
    </p:spTree>
    <p:extLst>
      <p:ext uri="{BB962C8B-B14F-4D97-AF65-F5344CB8AC3E}">
        <p14:creationId xmlns:p14="http://schemas.microsoft.com/office/powerpoint/2010/main" val="4061195738"/>
      </p:ext>
    </p:extLst>
  </p:cSld>
  <p:clrMapOvr>
    <a:masterClrMapping/>
  </p:clrMapOvr>
</p:sld>
</file>

<file path=ppt/theme/theme1.xml><?xml version="1.0" encoding="utf-8"?>
<a:theme xmlns:a="http://schemas.openxmlformats.org/drawingml/2006/main" name="_RU_template_SHIELD_logotype_4x3 standard">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7" id="{59DF0DA3-D26E-A545-9E97-A432B5B9B033}" vid="{32B85AF2-5E5E-5342-9653-BB64EBF1C9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3B2FC98240DF4397D088F7ABCB3914" ma:contentTypeVersion="" ma:contentTypeDescription="Create a new document." ma:contentTypeScope="" ma:versionID="46f92f882a342bce3a4d75deaf001369">
  <xsd:schema xmlns:xsd="http://www.w3.org/2001/XMLSchema" xmlns:xs="http://www.w3.org/2001/XMLSchema" xmlns:p="http://schemas.microsoft.com/office/2006/metadata/properties" xmlns:ns2="D58B7C88-2F2F-4BBE-B601-B2DCCB5D34D1" xmlns:ns3="http://schemas.microsoft.com/sharepoint/v4" xmlns:ns4="25ce722f-cbee-47ff-9053-e3cbc7474d23" xmlns:ns5="d58b7c88-2f2f-4bbe-b601-b2dccb5d34d1" targetNamespace="http://schemas.microsoft.com/office/2006/metadata/properties" ma:root="true" ma:fieldsID="279fd6d4f9fccec1b1b192e7affebaa9" ns2:_="" ns3:_="" ns4:_="" ns5:_="">
    <xsd:import namespace="D58B7C88-2F2F-4BBE-B601-B2DCCB5D34D1"/>
    <xsd:import namespace="http://schemas.microsoft.com/sharepoint/v4"/>
    <xsd:import namespace="25ce722f-cbee-47ff-9053-e3cbc7474d23"/>
    <xsd:import namespace="d58b7c88-2f2f-4bbe-b601-b2dccb5d34d1"/>
    <xsd:element name="properties">
      <xsd:complexType>
        <xsd:sequence>
          <xsd:element name="documentManagement">
            <xsd:complexType>
              <xsd:all>
                <xsd:element ref="ns2:MediaServiceMetadata" minOccurs="0"/>
                <xsd:element ref="ns2:MediaServiceFastMetadata" minOccurs="0"/>
                <xsd:element ref="ns3:IconOverlay" minOccurs="0"/>
                <xsd:element ref="ns4:SharedWithUsers" minOccurs="0"/>
                <xsd:element ref="ns4:SharedWithDetails" minOccurs="0"/>
                <xsd:element ref="ns5:MediaServiceAutoKeyPoints" minOccurs="0"/>
                <xsd:element ref="ns5: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B7C88-2F2F-4BBE-B601-B2DCCB5D34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ce722f-cbee-47ff-9053-e3cbc7474d2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8b7c88-2f2f-4bbe-b601-b2dccb5d34d1" elementFormDefault="qualified">
    <xsd:import namespace="http://schemas.microsoft.com/office/2006/documentManagement/types"/>
    <xsd:import namespace="http://schemas.microsoft.com/office/infopath/2007/PartnerControls"/>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SharedWithUsers xmlns="25ce722f-cbee-47ff-9053-e3cbc7474d23">
      <UserInfo>
        <DisplayName>Charles Collick</DisplayName>
        <AccountId>363</AccountId>
        <AccountType/>
      </UserInfo>
      <UserInfo>
        <DisplayName>Tommy Loo</DisplayName>
        <AccountId>12</AccountId>
        <AccountType/>
      </UserInfo>
      <UserInfo>
        <DisplayName>William Pagan</DisplayName>
        <AccountId>516</AccountId>
        <AccountType/>
      </UserInfo>
      <UserInfo>
        <DisplayName>Bernadette Power</DisplayName>
        <AccountId>515</AccountId>
        <AccountType/>
      </UserInfo>
      <UserInfo>
        <DisplayName>Christopher Valera</DisplayName>
        <AccountId>364</AccountId>
        <AccountType/>
      </UserInfo>
      <UserInfo>
        <DisplayName>Roy Chao</DisplayName>
        <AccountId>527</AccountId>
        <AccountType/>
      </UserInfo>
      <UserInfo>
        <DisplayName>Priscilla Hockin Brown</DisplayName>
        <AccountId>518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1C573C-C062-49F7-AA89-B8A877A740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B7C88-2F2F-4BBE-B601-B2DCCB5D34D1"/>
    <ds:schemaRef ds:uri="http://schemas.microsoft.com/sharepoint/v4"/>
    <ds:schemaRef ds:uri="25ce722f-cbee-47ff-9053-e3cbc7474d23"/>
    <ds:schemaRef ds:uri="d58b7c88-2f2f-4bbe-b601-b2dccb5d34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39D460-0923-4F12-A1E0-AA9E53D8DB70}">
  <ds:schemaRefs>
    <ds:schemaRef ds:uri="http://schemas.microsoft.com/office/2006/metadata/properties"/>
    <ds:schemaRef ds:uri="http://schemas.microsoft.com/office/infopath/2007/PartnerControls"/>
    <ds:schemaRef ds:uri="http://schemas.microsoft.com/sharepoint/v4"/>
    <ds:schemaRef ds:uri="25ce722f-cbee-47ff-9053-e3cbc7474d23"/>
  </ds:schemaRefs>
</ds:datastoreItem>
</file>

<file path=customXml/itemProps3.xml><?xml version="1.0" encoding="utf-8"?>
<ds:datastoreItem xmlns:ds="http://schemas.openxmlformats.org/officeDocument/2006/customXml" ds:itemID="{453CE0D2-A93A-4A55-AC45-6437D581F3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RU_template_SHIELD_logotype_16x9 widescreen</Template>
  <TotalTime>4040</TotalTime>
  <Words>1673</Words>
  <Application>Microsoft Macintosh PowerPoint</Application>
  <PresentationFormat>On-screen Show (16:9)</PresentationFormat>
  <Paragraphs>274</Paragraphs>
  <Slides>24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_RU_template_SHIELD_logotype_4x3 standard</vt:lpstr>
      <vt:lpstr>Learning Management Systems</vt:lpstr>
      <vt:lpstr>Agenda</vt:lpstr>
      <vt:lpstr>K-16 Solutions Migration Tool</vt:lpstr>
      <vt:lpstr>Migration Process Update (Manual Migration)</vt:lpstr>
      <vt:lpstr>Migration Process Update (K-16 Migration)</vt:lpstr>
      <vt:lpstr>Proposed Migration Plan/Timeline</vt:lpstr>
      <vt:lpstr>Migration Next Steps</vt:lpstr>
      <vt:lpstr>LMS Technical Updates</vt:lpstr>
      <vt:lpstr>Recommendations for Learning Technology Ecosystem</vt:lpstr>
      <vt:lpstr>Recommendations for Learning Technology Ecosystem</vt:lpstr>
      <vt:lpstr>Recommendations for Learning Technology Ecosystem</vt:lpstr>
      <vt:lpstr>Recommendations to be Discussed</vt:lpstr>
      <vt:lpstr>Recommendations to be Discussed (cont.)</vt:lpstr>
      <vt:lpstr>Learning Technology Governance/Oversight</vt:lpstr>
      <vt:lpstr>Learning Technology Governance/Oversight</vt:lpstr>
      <vt:lpstr>Learning Technology Governance/Oversight</vt:lpstr>
      <vt:lpstr>Learning Technology Governance/Oversight</vt:lpstr>
      <vt:lpstr>Learning Technology Governance/Oversight</vt:lpstr>
      <vt:lpstr>Learning Technology Governance/Oversight</vt:lpstr>
      <vt:lpstr>Next Steps</vt:lpstr>
      <vt:lpstr>Appendix</vt:lpstr>
      <vt:lpstr>Key Project Risks and Issues</vt:lpstr>
      <vt:lpstr>Key Project Risks and Issues</vt:lpstr>
      <vt:lpstr>Outstanding Decisions</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Management Systems</dc:title>
  <dc:creator>Tommy Loo</dc:creator>
  <cp:lastModifiedBy>Charles Collick</cp:lastModifiedBy>
  <cp:revision>1777</cp:revision>
  <dcterms:created xsi:type="dcterms:W3CDTF">2019-02-19T14:22:15Z</dcterms:created>
  <dcterms:modified xsi:type="dcterms:W3CDTF">2020-03-04T13:34:05Z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0x010100BF3B2FC98240DF4397D088F7ABCB3914</vt:lpwstr>
  </property>
  <property fmtid="{D5CDD505-2E9C-101B-9397-08002B2CF9AE}" pid="3" name="Order">
    <vt:r8>541300</vt:r8>
  </property>
  <property fmtid="{D5CDD505-2E9C-101B-9397-08002B2CF9AE}" pid="4" name="AuthorIds_UIVersion_2048">
    <vt:lpwstr>3</vt:lpwstr>
  </property>
  <property fmtid="{D5CDD505-2E9C-101B-9397-08002B2CF9AE}" pid="5" name="ComplianceAssetId">
    <vt:lpwstr/>
  </property>
</Properties>
</file>