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8" r:id="rId5"/>
    <p:sldId id="256" r:id="rId6"/>
    <p:sldId id="264" r:id="rId7"/>
    <p:sldId id="259" r:id="rId8"/>
    <p:sldId id="257" r:id="rId9"/>
    <p:sldId id="261" r:id="rId10"/>
    <p:sldId id="262" r:id="rId11"/>
    <p:sldId id="260" r:id="rId12"/>
    <p:sldId id="263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CE002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  <p:guide orient="horz" pos="162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my Loo" userId="S::looto@oit.rutgers.edu::d1101b2f-85c7-46bf-8bda-564db143bdbe" providerId="AD" clId="Web-{4E5977DE-3173-2584-29E7-EBB38E188D12}"/>
    <pc:docChg chg="modSld">
      <pc:chgData name="Tommy Loo" userId="S::looto@oit.rutgers.edu::d1101b2f-85c7-46bf-8bda-564db143bdbe" providerId="AD" clId="Web-{4E5977DE-3173-2584-29E7-EBB38E188D12}" dt="2019-06-17T20:24:04.410" v="25" actId="20577"/>
      <pc:docMkLst>
        <pc:docMk/>
      </pc:docMkLst>
      <pc:sldChg chg="modSp">
        <pc:chgData name="Tommy Loo" userId="S::looto@oit.rutgers.edu::d1101b2f-85c7-46bf-8bda-564db143bdbe" providerId="AD" clId="Web-{4E5977DE-3173-2584-29E7-EBB38E188D12}" dt="2019-06-17T20:24:04.410" v="25" actId="20577"/>
        <pc:sldMkLst>
          <pc:docMk/>
          <pc:sldMk cId="2466271052" sldId="261"/>
        </pc:sldMkLst>
        <pc:spChg chg="mod">
          <ac:chgData name="Tommy Loo" userId="S::looto@oit.rutgers.edu::d1101b2f-85c7-46bf-8bda-564db143bdbe" providerId="AD" clId="Web-{4E5977DE-3173-2584-29E7-EBB38E188D12}" dt="2019-06-17T20:24:04.410" v="25" actId="20577"/>
          <ac:spMkLst>
            <pc:docMk/>
            <pc:sldMk cId="2466271052" sldId="261"/>
            <ac:spMk id="3" creationId="{87198B14-C923-4602-8D45-5DA0A6EC252A}"/>
          </ac:spMkLst>
        </pc:spChg>
      </pc:sldChg>
    </pc:docChg>
  </pc:docChgLst>
  <pc:docChgLst>
    <pc:chgData name="Charles Collick" userId="S::ccollick@oit.rutgers.edu::80fe0f4d-9481-4f85-be0e-91a6a2850ee5" providerId="AD" clId="Web-{EA681C0D-C398-AA32-506E-B2284B8B86C7}"/>
    <pc:docChg chg="addSld delSld modSld sldOrd">
      <pc:chgData name="Charles Collick" userId="S::ccollick@oit.rutgers.edu::80fe0f4d-9481-4f85-be0e-91a6a2850ee5" providerId="AD" clId="Web-{EA681C0D-C398-AA32-506E-B2284B8B86C7}" dt="2019-06-05T12:48:46.213" v="310" actId="20577"/>
      <pc:docMkLst>
        <pc:docMk/>
      </pc:docMkLst>
      <pc:sldChg chg="modSp">
        <pc:chgData name="Charles Collick" userId="S::ccollick@oit.rutgers.edu::80fe0f4d-9481-4f85-be0e-91a6a2850ee5" providerId="AD" clId="Web-{EA681C0D-C398-AA32-506E-B2284B8B86C7}" dt="2019-06-05T12:41:09.539" v="226" actId="20577"/>
        <pc:sldMkLst>
          <pc:docMk/>
          <pc:sldMk cId="616616464" sldId="257"/>
        </pc:sldMkLst>
        <pc:spChg chg="mod">
          <ac:chgData name="Charles Collick" userId="S::ccollick@oit.rutgers.edu::80fe0f4d-9481-4f85-be0e-91a6a2850ee5" providerId="AD" clId="Web-{EA681C0D-C398-AA32-506E-B2284B8B86C7}" dt="2019-06-05T12:41:09.539" v="226" actId="20577"/>
          <ac:spMkLst>
            <pc:docMk/>
            <pc:sldMk cId="616616464" sldId="257"/>
            <ac:spMk id="3" creationId="{00000000-0000-0000-0000-000000000000}"/>
          </ac:spMkLst>
        </pc:spChg>
      </pc:sldChg>
      <pc:sldChg chg="del">
        <pc:chgData name="Charles Collick" userId="S::ccollick@oit.rutgers.edu::80fe0f4d-9481-4f85-be0e-91a6a2850ee5" providerId="AD" clId="Web-{EA681C0D-C398-AA32-506E-B2284B8B86C7}" dt="2019-06-05T12:33:52.678" v="0"/>
        <pc:sldMkLst>
          <pc:docMk/>
          <pc:sldMk cId="1721507866" sldId="258"/>
        </pc:sldMkLst>
      </pc:sldChg>
      <pc:sldChg chg="modSp new ord">
        <pc:chgData name="Charles Collick" userId="S::ccollick@oit.rutgers.edu::80fe0f4d-9481-4f85-be0e-91a6a2850ee5" providerId="AD" clId="Web-{EA681C0D-C398-AA32-506E-B2284B8B86C7}" dt="2019-06-05T12:34:34.993" v="20" actId="20577"/>
        <pc:sldMkLst>
          <pc:docMk/>
          <pc:sldMk cId="4008377902" sldId="258"/>
        </pc:sldMkLst>
        <pc:spChg chg="mod">
          <ac:chgData name="Charles Collick" userId="S::ccollick@oit.rutgers.edu::80fe0f4d-9481-4f85-be0e-91a6a2850ee5" providerId="AD" clId="Web-{EA681C0D-C398-AA32-506E-B2284B8B86C7}" dt="2019-06-05T12:34:34.993" v="20" actId="20577"/>
          <ac:spMkLst>
            <pc:docMk/>
            <pc:sldMk cId="4008377902" sldId="258"/>
            <ac:spMk id="2" creationId="{46FEA14F-5A5E-48F3-B072-2E322958F318}"/>
          </ac:spMkLst>
        </pc:spChg>
        <pc:spChg chg="mod">
          <ac:chgData name="Charles Collick" userId="S::ccollick@oit.rutgers.edu::80fe0f4d-9481-4f85-be0e-91a6a2850ee5" providerId="AD" clId="Web-{EA681C0D-C398-AA32-506E-B2284B8B86C7}" dt="2019-06-05T12:34:29.117" v="16" actId="20577"/>
          <ac:spMkLst>
            <pc:docMk/>
            <pc:sldMk cId="4008377902" sldId="258"/>
            <ac:spMk id="3" creationId="{7A0981E7-CE2D-436D-8232-B5C92D2609AF}"/>
          </ac:spMkLst>
        </pc:spChg>
      </pc:sldChg>
      <pc:sldChg chg="modSp new">
        <pc:chgData name="Charles Collick" userId="S::ccollick@oit.rutgers.edu::80fe0f4d-9481-4f85-be0e-91a6a2850ee5" providerId="AD" clId="Web-{EA681C0D-C398-AA32-506E-B2284B8B86C7}" dt="2019-06-05T12:40:07.443" v="207" actId="20577"/>
        <pc:sldMkLst>
          <pc:docMk/>
          <pc:sldMk cId="958581144" sldId="259"/>
        </pc:sldMkLst>
        <pc:spChg chg="mod">
          <ac:chgData name="Charles Collick" userId="S::ccollick@oit.rutgers.edu::80fe0f4d-9481-4f85-be0e-91a6a2850ee5" providerId="AD" clId="Web-{EA681C0D-C398-AA32-506E-B2284B8B86C7}" dt="2019-06-05T12:35:01.165" v="34" actId="20577"/>
          <ac:spMkLst>
            <pc:docMk/>
            <pc:sldMk cId="958581144" sldId="259"/>
            <ac:spMk id="2" creationId="{37C907B2-A7D0-4C1F-843F-0E959359F9E8}"/>
          </ac:spMkLst>
        </pc:spChg>
        <pc:spChg chg="mod">
          <ac:chgData name="Charles Collick" userId="S::ccollick@oit.rutgers.edu::80fe0f4d-9481-4f85-be0e-91a6a2850ee5" providerId="AD" clId="Web-{EA681C0D-C398-AA32-506E-B2284B8B86C7}" dt="2019-06-05T12:40:07.443" v="207" actId="20577"/>
          <ac:spMkLst>
            <pc:docMk/>
            <pc:sldMk cId="958581144" sldId="259"/>
            <ac:spMk id="3" creationId="{52A42304-1976-4F94-86B4-4E5FA8809D9D}"/>
          </ac:spMkLst>
        </pc:spChg>
      </pc:sldChg>
      <pc:sldChg chg="del">
        <pc:chgData name="Charles Collick" userId="S::ccollick@oit.rutgers.edu::80fe0f4d-9481-4f85-be0e-91a6a2850ee5" providerId="AD" clId="Web-{EA681C0D-C398-AA32-506E-B2284B8B86C7}" dt="2019-06-05T12:33:53.897" v="1"/>
        <pc:sldMkLst>
          <pc:docMk/>
          <pc:sldMk cId="1194813068" sldId="259"/>
        </pc:sldMkLst>
      </pc:sldChg>
      <pc:sldChg chg="modSp new del">
        <pc:chgData name="Charles Collick" userId="S::ccollick@oit.rutgers.edu::80fe0f4d-9481-4f85-be0e-91a6a2850ee5" providerId="AD" clId="Web-{EA681C0D-C398-AA32-506E-B2284B8B86C7}" dt="2019-06-05T12:40:02.771" v="204"/>
        <pc:sldMkLst>
          <pc:docMk/>
          <pc:sldMk cId="347439536" sldId="260"/>
        </pc:sldMkLst>
        <pc:spChg chg="mod">
          <ac:chgData name="Charles Collick" userId="S::ccollick@oit.rutgers.edu::80fe0f4d-9481-4f85-be0e-91a6a2850ee5" providerId="AD" clId="Web-{EA681C0D-C398-AA32-506E-B2284B8B86C7}" dt="2019-06-05T12:38:56.628" v="143" actId="20577"/>
          <ac:spMkLst>
            <pc:docMk/>
            <pc:sldMk cId="347439536" sldId="260"/>
            <ac:spMk id="2" creationId="{7978D811-E0A0-43A6-BCEC-FD8687D64654}"/>
          </ac:spMkLst>
        </pc:spChg>
        <pc:spChg chg="mod">
          <ac:chgData name="Charles Collick" userId="S::ccollick@oit.rutgers.edu::80fe0f4d-9481-4f85-be0e-91a6a2850ee5" providerId="AD" clId="Web-{EA681C0D-C398-AA32-506E-B2284B8B86C7}" dt="2019-06-05T12:40:00.896" v="203" actId="20577"/>
          <ac:spMkLst>
            <pc:docMk/>
            <pc:sldMk cId="347439536" sldId="260"/>
            <ac:spMk id="3" creationId="{54CF48D7-10FD-4D88-AB86-85333CF61BBD}"/>
          </ac:spMkLst>
        </pc:spChg>
      </pc:sldChg>
      <pc:sldChg chg="modSp new">
        <pc:chgData name="Charles Collick" userId="S::ccollick@oit.rutgers.edu::80fe0f4d-9481-4f85-be0e-91a6a2850ee5" providerId="AD" clId="Web-{EA681C0D-C398-AA32-506E-B2284B8B86C7}" dt="2019-06-05T12:48:46.213" v="310" actId="20577"/>
        <pc:sldMkLst>
          <pc:docMk/>
          <pc:sldMk cId="478740048" sldId="260"/>
        </pc:sldMkLst>
        <pc:spChg chg="mod">
          <ac:chgData name="Charles Collick" userId="S::ccollick@oit.rutgers.edu::80fe0f4d-9481-4f85-be0e-91a6a2850ee5" providerId="AD" clId="Web-{EA681C0D-C398-AA32-506E-B2284B8B86C7}" dt="2019-06-05T12:41:46.587" v="229" actId="20577"/>
          <ac:spMkLst>
            <pc:docMk/>
            <pc:sldMk cId="478740048" sldId="260"/>
            <ac:spMk id="2" creationId="{060AC01A-483D-414F-8FE2-1CC4A0EDD968}"/>
          </ac:spMkLst>
        </pc:spChg>
        <pc:spChg chg="mod">
          <ac:chgData name="Charles Collick" userId="S::ccollick@oit.rutgers.edu::80fe0f4d-9481-4f85-be0e-91a6a2850ee5" providerId="AD" clId="Web-{EA681C0D-C398-AA32-506E-B2284B8B86C7}" dt="2019-06-05T12:48:46.213" v="310" actId="20577"/>
          <ac:spMkLst>
            <pc:docMk/>
            <pc:sldMk cId="478740048" sldId="260"/>
            <ac:spMk id="3" creationId="{23421371-7728-4DD8-825B-AE005C363994}"/>
          </ac:spMkLst>
        </pc:spChg>
      </pc:sldChg>
    </pc:docChg>
  </pc:docChgLst>
  <pc:docChgLst>
    <pc:chgData name="Tommy Loo" userId="S::looto@oit.rutgers.edu::d1101b2f-85c7-46bf-8bda-564db143bdbe" providerId="AD" clId="Web-{A35265BE-A7B4-42CB-864F-29E6CBF4A53A}"/>
    <pc:docChg chg="modSld">
      <pc:chgData name="Tommy Loo" userId="S::looto@oit.rutgers.edu::d1101b2f-85c7-46bf-8bda-564db143bdbe" providerId="AD" clId="Web-{A35265BE-A7B4-42CB-864F-29E6CBF4A53A}" dt="2019-07-15T15:57:53.489" v="0" actId="20577"/>
      <pc:docMkLst>
        <pc:docMk/>
      </pc:docMkLst>
      <pc:sldChg chg="modSp">
        <pc:chgData name="Tommy Loo" userId="S::looto@oit.rutgers.edu::d1101b2f-85c7-46bf-8bda-564db143bdbe" providerId="AD" clId="Web-{A35265BE-A7B4-42CB-864F-29E6CBF4A53A}" dt="2019-07-15T15:57:53.489" v="0" actId="20577"/>
        <pc:sldMkLst>
          <pc:docMk/>
          <pc:sldMk cId="478740048" sldId="260"/>
        </pc:sldMkLst>
        <pc:spChg chg="mod">
          <ac:chgData name="Tommy Loo" userId="S::looto@oit.rutgers.edu::d1101b2f-85c7-46bf-8bda-564db143bdbe" providerId="AD" clId="Web-{A35265BE-A7B4-42CB-864F-29E6CBF4A53A}" dt="2019-07-15T15:57:53.489" v="0" actId="20577"/>
          <ac:spMkLst>
            <pc:docMk/>
            <pc:sldMk cId="478740048" sldId="260"/>
            <ac:spMk id="3" creationId="{23421371-7728-4DD8-825B-AE005C363994}"/>
          </ac:spMkLst>
        </pc:spChg>
      </pc:sldChg>
    </pc:docChg>
  </pc:docChgLst>
  <pc:docChgLst>
    <pc:chgData name="Tommy Loo" userId="S::looto@oit.rutgers.edu::d1101b2f-85c7-46bf-8bda-564db143bdbe" providerId="AD" clId="Web-{D6DEBF1F-0455-46E0-2D61-09C8B2DCCE95}"/>
    <pc:docChg chg="addSld delSld modSld">
      <pc:chgData name="Tommy Loo" userId="S::looto@oit.rutgers.edu::d1101b2f-85c7-46bf-8bda-564db143bdbe" providerId="AD" clId="Web-{D6DEBF1F-0455-46E0-2D61-09C8B2DCCE95}" dt="2019-06-14T13:19:13.407" v="243" actId="20577"/>
      <pc:docMkLst>
        <pc:docMk/>
      </pc:docMkLst>
      <pc:sldChg chg="addSp delSp modSp">
        <pc:chgData name="Tommy Loo" userId="S::looto@oit.rutgers.edu::d1101b2f-85c7-46bf-8bda-564db143bdbe" providerId="AD" clId="Web-{D6DEBF1F-0455-46E0-2D61-09C8B2DCCE95}" dt="2019-06-14T13:19:13.407" v="243" actId="20577"/>
        <pc:sldMkLst>
          <pc:docMk/>
          <pc:sldMk cId="616616464" sldId="257"/>
        </pc:sldMkLst>
        <pc:spChg chg="mod">
          <ac:chgData name="Tommy Loo" userId="S::looto@oit.rutgers.edu::d1101b2f-85c7-46bf-8bda-564db143bdbe" providerId="AD" clId="Web-{D6DEBF1F-0455-46E0-2D61-09C8B2DCCE95}" dt="2019-06-14T13:19:13.407" v="243" actId="20577"/>
          <ac:spMkLst>
            <pc:docMk/>
            <pc:sldMk cId="616616464" sldId="257"/>
            <ac:spMk id="3" creationId="{00000000-0000-0000-0000-000000000000}"/>
          </ac:spMkLst>
        </pc:spChg>
        <pc:spChg chg="add del mod">
          <ac:chgData name="Tommy Loo" userId="S::looto@oit.rutgers.edu::d1101b2f-85c7-46bf-8bda-564db143bdbe" providerId="AD" clId="Web-{D6DEBF1F-0455-46E0-2D61-09C8B2DCCE95}" dt="2019-06-14T13:11:50.999" v="102"/>
          <ac:spMkLst>
            <pc:docMk/>
            <pc:sldMk cId="616616464" sldId="257"/>
            <ac:spMk id="6" creationId="{96754E12-C45F-485F-AC00-33C9EFC9A8E8}"/>
          </ac:spMkLst>
        </pc:spChg>
        <pc:picChg chg="add del mod">
          <ac:chgData name="Tommy Loo" userId="S::looto@oit.rutgers.edu::d1101b2f-85c7-46bf-8bda-564db143bdbe" providerId="AD" clId="Web-{D6DEBF1F-0455-46E0-2D61-09C8B2DCCE95}" dt="2019-06-14T13:11:50.999" v="103"/>
          <ac:picMkLst>
            <pc:docMk/>
            <pc:sldMk cId="616616464" sldId="257"/>
            <ac:picMk id="4" creationId="{7A50A827-9BAD-4FE0-A458-F6E41926CEB0}"/>
          </ac:picMkLst>
        </pc:picChg>
      </pc:sldChg>
      <pc:sldChg chg="modSp">
        <pc:chgData name="Tommy Loo" userId="S::looto@oit.rutgers.edu::d1101b2f-85c7-46bf-8bda-564db143bdbe" providerId="AD" clId="Web-{D6DEBF1F-0455-46E0-2D61-09C8B2DCCE95}" dt="2019-06-14T13:07:42.084" v="64" actId="20577"/>
        <pc:sldMkLst>
          <pc:docMk/>
          <pc:sldMk cId="958581144" sldId="259"/>
        </pc:sldMkLst>
        <pc:spChg chg="mod">
          <ac:chgData name="Tommy Loo" userId="S::looto@oit.rutgers.edu::d1101b2f-85c7-46bf-8bda-564db143bdbe" providerId="AD" clId="Web-{D6DEBF1F-0455-46E0-2D61-09C8B2DCCE95}" dt="2019-06-14T13:07:42.084" v="64" actId="20577"/>
          <ac:spMkLst>
            <pc:docMk/>
            <pc:sldMk cId="958581144" sldId="259"/>
            <ac:spMk id="3" creationId="{52A42304-1976-4F94-86B4-4E5FA8809D9D}"/>
          </ac:spMkLst>
        </pc:spChg>
      </pc:sldChg>
      <pc:sldChg chg="addSp modSp new mod modClrScheme chgLayout">
        <pc:chgData name="Tommy Loo" userId="S::looto@oit.rutgers.edu::d1101b2f-85c7-46bf-8bda-564db143bdbe" providerId="AD" clId="Web-{D6DEBF1F-0455-46E0-2D61-09C8B2DCCE95}" dt="2019-06-14T13:09:41.385" v="91"/>
        <pc:sldMkLst>
          <pc:docMk/>
          <pc:sldMk cId="2466271052" sldId="261"/>
        </pc:sldMkLst>
        <pc:spChg chg="mod ord">
          <ac:chgData name="Tommy Loo" userId="S::looto@oit.rutgers.edu::d1101b2f-85c7-46bf-8bda-564db143bdbe" providerId="AD" clId="Web-{D6DEBF1F-0455-46E0-2D61-09C8B2DCCE95}" dt="2019-06-14T13:08:48.524" v="77"/>
          <ac:spMkLst>
            <pc:docMk/>
            <pc:sldMk cId="2466271052" sldId="261"/>
            <ac:spMk id="2" creationId="{E10047F2-AE84-4532-B5A9-E29655F1FBC0}"/>
          </ac:spMkLst>
        </pc:spChg>
        <pc:spChg chg="mod ord">
          <ac:chgData name="Tommy Loo" userId="S::looto@oit.rutgers.edu::d1101b2f-85c7-46bf-8bda-564db143bdbe" providerId="AD" clId="Web-{D6DEBF1F-0455-46E0-2D61-09C8B2DCCE95}" dt="2019-06-14T13:09:41.354" v="90"/>
          <ac:spMkLst>
            <pc:docMk/>
            <pc:sldMk cId="2466271052" sldId="261"/>
            <ac:spMk id="3" creationId="{87198B14-C923-4602-8D45-5DA0A6EC252A}"/>
          </ac:spMkLst>
        </pc:spChg>
        <pc:spChg chg="add mod ord">
          <ac:chgData name="Tommy Loo" userId="S::looto@oit.rutgers.edu::d1101b2f-85c7-46bf-8bda-564db143bdbe" providerId="AD" clId="Web-{D6DEBF1F-0455-46E0-2D61-09C8B2DCCE95}" dt="2019-06-14T13:09:41.385" v="91"/>
          <ac:spMkLst>
            <pc:docMk/>
            <pc:sldMk cId="2466271052" sldId="261"/>
            <ac:spMk id="4" creationId="{0BA270C3-8321-4D3F-BF93-2A30C2E72055}"/>
          </ac:spMkLst>
        </pc:spChg>
      </pc:sldChg>
      <pc:sldChg chg="modSp new">
        <pc:chgData name="Tommy Loo" userId="S::looto@oit.rutgers.edu::d1101b2f-85c7-46bf-8bda-564db143bdbe" providerId="AD" clId="Web-{D6DEBF1F-0455-46E0-2D61-09C8B2DCCE95}" dt="2019-06-14T13:13:56.238" v="119" actId="20577"/>
        <pc:sldMkLst>
          <pc:docMk/>
          <pc:sldMk cId="967536473" sldId="262"/>
        </pc:sldMkLst>
        <pc:spChg chg="mod">
          <ac:chgData name="Tommy Loo" userId="S::looto@oit.rutgers.edu::d1101b2f-85c7-46bf-8bda-564db143bdbe" providerId="AD" clId="Web-{D6DEBF1F-0455-46E0-2D61-09C8B2DCCE95}" dt="2019-06-14T13:13:38.144" v="117" actId="20577"/>
          <ac:spMkLst>
            <pc:docMk/>
            <pc:sldMk cId="967536473" sldId="262"/>
            <ac:spMk id="2" creationId="{9043E0C0-92C5-445E-B8EB-21EA39229E98}"/>
          </ac:spMkLst>
        </pc:spChg>
        <pc:spChg chg="mod">
          <ac:chgData name="Tommy Loo" userId="S::looto@oit.rutgers.edu::d1101b2f-85c7-46bf-8bda-564db143bdbe" providerId="AD" clId="Web-{D6DEBF1F-0455-46E0-2D61-09C8B2DCCE95}" dt="2019-06-14T13:13:56.238" v="119" actId="20577"/>
          <ac:spMkLst>
            <pc:docMk/>
            <pc:sldMk cId="967536473" sldId="262"/>
            <ac:spMk id="3" creationId="{B1EC0420-410A-4278-8948-DD5438BDA759}"/>
          </ac:spMkLst>
        </pc:spChg>
      </pc:sldChg>
      <pc:sldChg chg="new del">
        <pc:chgData name="Tommy Loo" userId="S::looto@oit.rutgers.edu::d1101b2f-85c7-46bf-8bda-564db143bdbe" providerId="AD" clId="Web-{D6DEBF1F-0455-46E0-2D61-09C8B2DCCE95}" dt="2019-06-14T13:14:25.083" v="121"/>
        <pc:sldMkLst>
          <pc:docMk/>
          <pc:sldMk cId="1709429639" sldId="263"/>
        </pc:sldMkLst>
      </pc:sldChg>
    </pc:docChg>
  </pc:docChgLst>
  <pc:docChgLst>
    <pc:chgData name="Charles Collick" userId="S::ccollick@oit.rutgers.edu::80fe0f4d-9481-4f85-be0e-91a6a2850ee5" providerId="AD" clId="Web-{E14BB96B-DD7C-4FF5-BFE6-30FD1CA900EB}"/>
    <pc:docChg chg="addSld modSld sldOrd">
      <pc:chgData name="Charles Collick" userId="S::ccollick@oit.rutgers.edu::80fe0f4d-9481-4f85-be0e-91a6a2850ee5" providerId="AD" clId="Web-{E14BB96B-DD7C-4FF5-BFE6-30FD1CA900EB}" dt="2019-07-29T16:16:19.613" v="365" actId="20577"/>
      <pc:docMkLst>
        <pc:docMk/>
      </pc:docMkLst>
      <pc:sldChg chg="modSp">
        <pc:chgData name="Charles Collick" userId="S::ccollick@oit.rutgers.edu::80fe0f4d-9481-4f85-be0e-91a6a2850ee5" providerId="AD" clId="Web-{E14BB96B-DD7C-4FF5-BFE6-30FD1CA900EB}" dt="2019-07-29T16:02:00.460" v="4" actId="20577"/>
        <pc:sldMkLst>
          <pc:docMk/>
          <pc:sldMk cId="4008377902" sldId="258"/>
        </pc:sldMkLst>
        <pc:spChg chg="mod">
          <ac:chgData name="Charles Collick" userId="S::ccollick@oit.rutgers.edu::80fe0f4d-9481-4f85-be0e-91a6a2850ee5" providerId="AD" clId="Web-{E14BB96B-DD7C-4FF5-BFE6-30FD1CA900EB}" dt="2019-07-29T16:02:00.460" v="4" actId="20577"/>
          <ac:spMkLst>
            <pc:docMk/>
            <pc:sldMk cId="4008377902" sldId="258"/>
            <ac:spMk id="2" creationId="{46FEA14F-5A5E-48F3-B072-2E322958F318}"/>
          </ac:spMkLst>
        </pc:spChg>
      </pc:sldChg>
      <pc:sldChg chg="ord">
        <pc:chgData name="Charles Collick" userId="S::ccollick@oit.rutgers.edu::80fe0f4d-9481-4f85-be0e-91a6a2850ee5" providerId="AD" clId="Web-{E14BB96B-DD7C-4FF5-BFE6-30FD1CA900EB}" dt="2019-07-29T16:07:43.674" v="145"/>
        <pc:sldMkLst>
          <pc:docMk/>
          <pc:sldMk cId="958581144" sldId="259"/>
        </pc:sldMkLst>
      </pc:sldChg>
      <pc:sldChg chg="modSp">
        <pc:chgData name="Charles Collick" userId="S::ccollick@oit.rutgers.edu::80fe0f4d-9481-4f85-be0e-91a6a2850ee5" providerId="AD" clId="Web-{E14BB96B-DD7C-4FF5-BFE6-30FD1CA900EB}" dt="2019-07-29T16:16:19.613" v="365" actId="20577"/>
        <pc:sldMkLst>
          <pc:docMk/>
          <pc:sldMk cId="478740048" sldId="260"/>
        </pc:sldMkLst>
        <pc:spChg chg="mod">
          <ac:chgData name="Charles Collick" userId="S::ccollick@oit.rutgers.edu::80fe0f4d-9481-4f85-be0e-91a6a2850ee5" providerId="AD" clId="Web-{E14BB96B-DD7C-4FF5-BFE6-30FD1CA900EB}" dt="2019-07-29T16:16:19.613" v="365" actId="20577"/>
          <ac:spMkLst>
            <pc:docMk/>
            <pc:sldMk cId="478740048" sldId="260"/>
            <ac:spMk id="3" creationId="{23421371-7728-4DD8-825B-AE005C363994}"/>
          </ac:spMkLst>
        </pc:spChg>
      </pc:sldChg>
      <pc:sldChg chg="ord">
        <pc:chgData name="Charles Collick" userId="S::ccollick@oit.rutgers.edu::80fe0f4d-9481-4f85-be0e-91a6a2850ee5" providerId="AD" clId="Web-{E14BB96B-DD7C-4FF5-BFE6-30FD1CA900EB}" dt="2019-07-29T16:03:19.416" v="30"/>
        <pc:sldMkLst>
          <pc:docMk/>
          <pc:sldMk cId="967536473" sldId="262"/>
        </pc:sldMkLst>
      </pc:sldChg>
      <pc:sldChg chg="modSp new">
        <pc:chgData name="Charles Collick" userId="S::ccollick@oit.rutgers.edu::80fe0f4d-9481-4f85-be0e-91a6a2850ee5" providerId="AD" clId="Web-{E14BB96B-DD7C-4FF5-BFE6-30FD1CA900EB}" dt="2019-07-29T16:07:31.783" v="144" actId="20577"/>
        <pc:sldMkLst>
          <pc:docMk/>
          <pc:sldMk cId="476240431" sldId="264"/>
        </pc:sldMkLst>
        <pc:spChg chg="mod">
          <ac:chgData name="Charles Collick" userId="S::ccollick@oit.rutgers.edu::80fe0f4d-9481-4f85-be0e-91a6a2850ee5" providerId="AD" clId="Web-{E14BB96B-DD7C-4FF5-BFE6-30FD1CA900EB}" dt="2019-07-29T16:02:09.242" v="7" actId="20577"/>
          <ac:spMkLst>
            <pc:docMk/>
            <pc:sldMk cId="476240431" sldId="264"/>
            <ac:spMk id="2" creationId="{46C60C1B-D12A-46DF-9113-2508242BF14C}"/>
          </ac:spMkLst>
        </pc:spChg>
        <pc:spChg chg="mod">
          <ac:chgData name="Charles Collick" userId="S::ccollick@oit.rutgers.edu::80fe0f4d-9481-4f85-be0e-91a6a2850ee5" providerId="AD" clId="Web-{E14BB96B-DD7C-4FF5-BFE6-30FD1CA900EB}" dt="2019-07-29T16:07:31.783" v="144" actId="20577"/>
          <ac:spMkLst>
            <pc:docMk/>
            <pc:sldMk cId="476240431" sldId="264"/>
            <ac:spMk id="3" creationId="{031578E9-AA98-43AC-B9A9-66DEF79EB5C7}"/>
          </ac:spMkLst>
        </pc:spChg>
      </pc:sldChg>
    </pc:docChg>
  </pc:docChgLst>
  <pc:docChgLst>
    <pc:chgData name="William Pagan" userId="S::weegee33@docs.rutgers.edu::00906a71-70c2-4f42-aae8-cf13f176083b" providerId="AD" clId="Web-{082D0822-A82E-4E29-A08A-3C8500663D30}"/>
    <pc:docChg chg="sldOrd">
      <pc:chgData name="William Pagan" userId="S::weegee33@docs.rutgers.edu::00906a71-70c2-4f42-aae8-cf13f176083b" providerId="AD" clId="Web-{082D0822-A82E-4E29-A08A-3C8500663D30}" dt="2019-08-02T04:12:39.996" v="0"/>
      <pc:docMkLst>
        <pc:docMk/>
      </pc:docMkLst>
      <pc:sldChg chg="ord">
        <pc:chgData name="William Pagan" userId="S::weegee33@docs.rutgers.edu::00906a71-70c2-4f42-aae8-cf13f176083b" providerId="AD" clId="Web-{082D0822-A82E-4E29-A08A-3C8500663D30}" dt="2019-08-02T04:12:39.996" v="0"/>
        <pc:sldMkLst>
          <pc:docMk/>
          <pc:sldMk cId="4136888831" sldId="263"/>
        </pc:sldMkLst>
      </pc:sldChg>
    </pc:docChg>
  </pc:docChgLst>
  <pc:docChgLst>
    <pc:chgData name="Charles Collick" userId="S::ccollick@oit.rutgers.edu::80fe0f4d-9481-4f85-be0e-91a6a2850ee5" providerId="AD" clId="Web-{C4F2DD17-F1DA-B91F-568D-DDF0D83F9243}"/>
    <pc:docChg chg="modSld">
      <pc:chgData name="Charles Collick" userId="S::ccollick@oit.rutgers.edu::80fe0f4d-9481-4f85-be0e-91a6a2850ee5" providerId="AD" clId="Web-{C4F2DD17-F1DA-B91F-568D-DDF0D83F9243}" dt="2019-07-15T12:23:34.663" v="49" actId="20577"/>
      <pc:docMkLst>
        <pc:docMk/>
      </pc:docMkLst>
      <pc:sldChg chg="modNotes">
        <pc:chgData name="Charles Collick" userId="S::ccollick@oit.rutgers.edu::80fe0f4d-9481-4f85-be0e-91a6a2850ee5" providerId="AD" clId="Web-{C4F2DD17-F1DA-B91F-568D-DDF0D83F9243}" dt="2019-07-15T12:02:32.094" v="0"/>
        <pc:sldMkLst>
          <pc:docMk/>
          <pc:sldMk cId="958581144" sldId="259"/>
        </pc:sldMkLst>
      </pc:sldChg>
      <pc:sldChg chg="modSp">
        <pc:chgData name="Charles Collick" userId="S::ccollick@oit.rutgers.edu::80fe0f4d-9481-4f85-be0e-91a6a2850ee5" providerId="AD" clId="Web-{C4F2DD17-F1DA-B91F-568D-DDF0D83F9243}" dt="2019-07-15T12:23:34.663" v="49" actId="20577"/>
        <pc:sldMkLst>
          <pc:docMk/>
          <pc:sldMk cId="478740048" sldId="260"/>
        </pc:sldMkLst>
        <pc:spChg chg="mod">
          <ac:chgData name="Charles Collick" userId="S::ccollick@oit.rutgers.edu::80fe0f4d-9481-4f85-be0e-91a6a2850ee5" providerId="AD" clId="Web-{C4F2DD17-F1DA-B91F-568D-DDF0D83F9243}" dt="2019-07-15T12:23:34.663" v="49" actId="20577"/>
          <ac:spMkLst>
            <pc:docMk/>
            <pc:sldMk cId="478740048" sldId="260"/>
            <ac:spMk id="3" creationId="{23421371-7728-4DD8-825B-AE005C363994}"/>
          </ac:spMkLst>
        </pc:spChg>
      </pc:sldChg>
      <pc:sldChg chg="modSp">
        <pc:chgData name="Charles Collick" userId="S::ccollick@oit.rutgers.edu::80fe0f4d-9481-4f85-be0e-91a6a2850ee5" providerId="AD" clId="Web-{C4F2DD17-F1DA-B91F-568D-DDF0D83F9243}" dt="2019-07-15T12:02:58.875" v="5" actId="20577"/>
        <pc:sldMkLst>
          <pc:docMk/>
          <pc:sldMk cId="967536473" sldId="262"/>
        </pc:sldMkLst>
        <pc:spChg chg="mod">
          <ac:chgData name="Charles Collick" userId="S::ccollick@oit.rutgers.edu::80fe0f4d-9481-4f85-be0e-91a6a2850ee5" providerId="AD" clId="Web-{C4F2DD17-F1DA-B91F-568D-DDF0D83F9243}" dt="2019-07-15T12:02:58.875" v="5" actId="20577"/>
          <ac:spMkLst>
            <pc:docMk/>
            <pc:sldMk cId="967536473" sldId="262"/>
            <ac:spMk id="3" creationId="{B1EC0420-410A-4278-8948-DD5438BDA75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FC8A0-67CA-4128-BB19-DAC45672BFF7}" type="doc">
      <dgm:prSet loTypeId="urn:microsoft.com/office/officeart/2005/8/layout/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9BBE750-B431-4108-83BF-9BA786A83B71}">
      <dgm:prSet phldrT="[Text]" custT="1"/>
      <dgm:spPr/>
      <dgm:t>
        <a:bodyPr/>
        <a:lstStyle/>
        <a:p>
          <a:r>
            <a:rPr lang="en-US" sz="1200"/>
            <a:t>Objective</a:t>
          </a:r>
        </a:p>
      </dgm:t>
    </dgm:pt>
    <dgm:pt modelId="{6F6195A3-17CA-4DE8-BE3F-7BC2023C8E41}" type="parTrans" cxnId="{EEB593E8-9325-4727-B69A-8EE8A8F2C428}">
      <dgm:prSet/>
      <dgm:spPr/>
      <dgm:t>
        <a:bodyPr/>
        <a:lstStyle/>
        <a:p>
          <a:endParaRPr lang="en-US"/>
        </a:p>
      </dgm:t>
    </dgm:pt>
    <dgm:pt modelId="{72ECD3E4-90C7-4187-B064-261AC9F415D3}" type="sibTrans" cxnId="{EEB593E8-9325-4727-B69A-8EE8A8F2C428}">
      <dgm:prSet/>
      <dgm:spPr/>
      <dgm:t>
        <a:bodyPr/>
        <a:lstStyle/>
        <a:p>
          <a:endParaRPr lang="en-US"/>
        </a:p>
      </dgm:t>
    </dgm:pt>
    <dgm:pt modelId="{B2DE58B0-9BD0-46E7-BDE1-42D9AA620211}">
      <dgm:prSet/>
      <dgm:spPr/>
      <dgm:t>
        <a:bodyPr/>
        <a:lstStyle/>
        <a:p>
          <a:r>
            <a:rPr lang="en-US"/>
            <a:t>Determine and propose the appropriate and allowable use of the Canvas LMS for Rutgers University</a:t>
          </a:r>
        </a:p>
      </dgm:t>
    </dgm:pt>
    <dgm:pt modelId="{CE3AB1A9-F09C-4443-8B5D-12F75A05BF1E}" type="parTrans" cxnId="{AB903D42-DFD6-4744-A638-8515766BACF3}">
      <dgm:prSet/>
      <dgm:spPr/>
      <dgm:t>
        <a:bodyPr/>
        <a:lstStyle/>
        <a:p>
          <a:endParaRPr lang="en-US"/>
        </a:p>
      </dgm:t>
    </dgm:pt>
    <dgm:pt modelId="{5C2F5BA3-4F52-4254-88A1-DBDD73CF3476}" type="sibTrans" cxnId="{AB903D42-DFD6-4744-A638-8515766BACF3}">
      <dgm:prSet/>
      <dgm:spPr/>
      <dgm:t>
        <a:bodyPr/>
        <a:lstStyle/>
        <a:p>
          <a:endParaRPr lang="en-US"/>
        </a:p>
      </dgm:t>
    </dgm:pt>
    <dgm:pt modelId="{95334441-74A1-45DB-8DD7-501B93D877B8}">
      <dgm:prSet custT="1"/>
      <dgm:spPr/>
      <dgm:t>
        <a:bodyPr/>
        <a:lstStyle/>
        <a:p>
          <a:r>
            <a:rPr lang="en-US" sz="1200"/>
            <a:t>Deliverable</a:t>
          </a:r>
        </a:p>
      </dgm:t>
    </dgm:pt>
    <dgm:pt modelId="{FB57324A-6A4B-4EB8-9973-E5D1CEDB6719}" type="parTrans" cxnId="{9CA45882-70A6-41F2-9440-E3DDD7174A12}">
      <dgm:prSet/>
      <dgm:spPr/>
      <dgm:t>
        <a:bodyPr/>
        <a:lstStyle/>
        <a:p>
          <a:endParaRPr lang="en-US"/>
        </a:p>
      </dgm:t>
    </dgm:pt>
    <dgm:pt modelId="{9E6BAF1D-A304-439D-8FB1-52FB01031FEA}" type="sibTrans" cxnId="{9CA45882-70A6-41F2-9440-E3DDD7174A12}">
      <dgm:prSet/>
      <dgm:spPr/>
      <dgm:t>
        <a:bodyPr/>
        <a:lstStyle/>
        <a:p>
          <a:endParaRPr lang="en-US"/>
        </a:p>
      </dgm:t>
    </dgm:pt>
    <dgm:pt modelId="{6494BB27-0998-4C26-A492-CA668FC8C0D1}">
      <dgm:prSet/>
      <dgm:spPr/>
      <dgm:t>
        <a:bodyPr/>
        <a:lstStyle/>
        <a:p>
          <a:r>
            <a:rPr lang="en-US"/>
            <a:t>Proposal on the guidelines for the use of LMS</a:t>
          </a:r>
        </a:p>
      </dgm:t>
    </dgm:pt>
    <dgm:pt modelId="{4D8C65CB-9F36-458F-9D18-B459C50604CE}" type="parTrans" cxnId="{24E2266E-147F-47AE-B10C-B809CAC5D438}">
      <dgm:prSet/>
      <dgm:spPr/>
      <dgm:t>
        <a:bodyPr/>
        <a:lstStyle/>
        <a:p>
          <a:endParaRPr lang="en-US"/>
        </a:p>
      </dgm:t>
    </dgm:pt>
    <dgm:pt modelId="{3A3BE066-4645-4FF6-A5AE-25066265F3BC}" type="sibTrans" cxnId="{24E2266E-147F-47AE-B10C-B809CAC5D438}">
      <dgm:prSet/>
      <dgm:spPr/>
      <dgm:t>
        <a:bodyPr/>
        <a:lstStyle/>
        <a:p>
          <a:endParaRPr lang="en-US"/>
        </a:p>
      </dgm:t>
    </dgm:pt>
    <dgm:pt modelId="{053BF9C1-9ECD-4679-B917-628CC45722B8}">
      <dgm:prSet/>
      <dgm:spPr/>
      <dgm:t>
        <a:bodyPr/>
        <a:lstStyle/>
        <a:p>
          <a:r>
            <a:rPr lang="en-US"/>
            <a:t>Recommendations on alternative solutions</a:t>
          </a:r>
        </a:p>
      </dgm:t>
    </dgm:pt>
    <dgm:pt modelId="{DEB292EF-7FA1-4701-850B-C5117A98852A}" type="parTrans" cxnId="{0448673D-A202-446B-97D0-003FD1111467}">
      <dgm:prSet/>
      <dgm:spPr/>
      <dgm:t>
        <a:bodyPr/>
        <a:lstStyle/>
        <a:p>
          <a:endParaRPr lang="en-US"/>
        </a:p>
      </dgm:t>
    </dgm:pt>
    <dgm:pt modelId="{C767B0F6-A8B6-4D8A-839E-2567A11024F3}" type="sibTrans" cxnId="{0448673D-A202-446B-97D0-003FD1111467}">
      <dgm:prSet/>
      <dgm:spPr/>
      <dgm:t>
        <a:bodyPr/>
        <a:lstStyle/>
        <a:p>
          <a:endParaRPr lang="en-US"/>
        </a:p>
      </dgm:t>
    </dgm:pt>
    <dgm:pt modelId="{D58389C7-2963-4D3A-A9D3-60D1AD4A62BC}">
      <dgm:prSet/>
      <dgm:spPr/>
      <dgm:t>
        <a:bodyPr/>
        <a:lstStyle/>
        <a:p>
          <a:r>
            <a:rPr lang="en-US"/>
            <a:t>Common Glossary of Terms and Definitions</a:t>
          </a:r>
        </a:p>
      </dgm:t>
    </dgm:pt>
    <dgm:pt modelId="{6F7B7C04-70B9-4282-9F42-54831B116311}" type="parTrans" cxnId="{9F4F541D-1041-4ADD-BFAF-5DE3B8A279A6}">
      <dgm:prSet/>
      <dgm:spPr/>
      <dgm:t>
        <a:bodyPr/>
        <a:lstStyle/>
        <a:p>
          <a:endParaRPr lang="en-US"/>
        </a:p>
      </dgm:t>
    </dgm:pt>
    <dgm:pt modelId="{BAC8C003-FE67-40EA-8B47-51F34456A630}" type="sibTrans" cxnId="{9F4F541D-1041-4ADD-BFAF-5DE3B8A279A6}">
      <dgm:prSet/>
      <dgm:spPr/>
      <dgm:t>
        <a:bodyPr/>
        <a:lstStyle/>
        <a:p>
          <a:endParaRPr lang="en-US"/>
        </a:p>
      </dgm:t>
    </dgm:pt>
    <dgm:pt modelId="{363964FD-98B8-4E56-9CBF-257AE193E716}">
      <dgm:prSet custT="1"/>
      <dgm:spPr/>
      <dgm:t>
        <a:bodyPr/>
        <a:lstStyle/>
        <a:p>
          <a:r>
            <a:rPr lang="en-US" sz="1200"/>
            <a:t>Problem Statement</a:t>
          </a:r>
        </a:p>
      </dgm:t>
    </dgm:pt>
    <dgm:pt modelId="{582A4308-0E26-4E17-A7B1-A36C1A6C860D}" type="parTrans" cxnId="{3F2A549B-6191-43CE-B5FB-558CAF0A311C}">
      <dgm:prSet/>
      <dgm:spPr/>
      <dgm:t>
        <a:bodyPr/>
        <a:lstStyle/>
        <a:p>
          <a:endParaRPr lang="en-US"/>
        </a:p>
      </dgm:t>
    </dgm:pt>
    <dgm:pt modelId="{1CD8205C-CD4F-47FE-A65D-46DD012935DE}" type="sibTrans" cxnId="{3F2A549B-6191-43CE-B5FB-558CAF0A311C}">
      <dgm:prSet/>
      <dgm:spPr/>
      <dgm:t>
        <a:bodyPr/>
        <a:lstStyle/>
        <a:p>
          <a:endParaRPr lang="en-US"/>
        </a:p>
      </dgm:t>
    </dgm:pt>
    <dgm:pt modelId="{EB1AB9E6-901C-47E2-A484-A7E3EE7A4B12}">
      <dgm:prSet/>
      <dgm:spPr/>
      <dgm:t>
        <a:bodyPr/>
        <a:lstStyle/>
        <a:p>
          <a:r>
            <a:rPr lang="en-US"/>
            <a:t>Lack of defined and enforced guidelines for the use of LMS systems have allowed the proliferation of non-traditional and non-academic implementations.</a:t>
          </a:r>
        </a:p>
      </dgm:t>
    </dgm:pt>
    <dgm:pt modelId="{CBA8878B-A25D-497F-A680-21CCCBD16891}" type="parTrans" cxnId="{32BF33BD-F321-45BF-8680-97E565429504}">
      <dgm:prSet/>
      <dgm:spPr/>
      <dgm:t>
        <a:bodyPr/>
        <a:lstStyle/>
        <a:p>
          <a:endParaRPr lang="en-US"/>
        </a:p>
      </dgm:t>
    </dgm:pt>
    <dgm:pt modelId="{A15E5629-8BD6-4A23-BCCD-2CFF1EDE52CB}" type="sibTrans" cxnId="{32BF33BD-F321-45BF-8680-97E565429504}">
      <dgm:prSet/>
      <dgm:spPr/>
      <dgm:t>
        <a:bodyPr/>
        <a:lstStyle/>
        <a:p>
          <a:endParaRPr lang="en-US"/>
        </a:p>
      </dgm:t>
    </dgm:pt>
    <dgm:pt modelId="{9D17065B-224C-41D9-A73A-9751B54F20F9}">
      <dgm:prSet/>
      <dgm:spPr/>
      <dgm:t>
        <a:bodyPr/>
        <a:lstStyle/>
        <a:p>
          <a:r>
            <a:rPr lang="en-US"/>
            <a:t>Primary purpose of a Learning Management System for Rutgers University</a:t>
          </a:r>
        </a:p>
      </dgm:t>
    </dgm:pt>
    <dgm:pt modelId="{17FCB88E-CDA8-4BAD-AED3-D363A0D24DD4}" type="parTrans" cxnId="{E61A7F15-EB81-43DC-987D-11515FE22816}">
      <dgm:prSet/>
      <dgm:spPr/>
      <dgm:t>
        <a:bodyPr/>
        <a:lstStyle/>
        <a:p>
          <a:endParaRPr lang="en-US"/>
        </a:p>
      </dgm:t>
    </dgm:pt>
    <dgm:pt modelId="{48E8FBA8-35BC-4D87-8013-24B23C5B42FC}" type="sibTrans" cxnId="{E61A7F15-EB81-43DC-987D-11515FE22816}">
      <dgm:prSet/>
      <dgm:spPr/>
      <dgm:t>
        <a:bodyPr/>
        <a:lstStyle/>
        <a:p>
          <a:endParaRPr lang="en-US"/>
        </a:p>
      </dgm:t>
    </dgm:pt>
    <dgm:pt modelId="{5516C3B4-DE32-46A8-ADB4-159D0BB9A4FA}">
      <dgm:prSet/>
      <dgm:spPr/>
      <dgm:t>
        <a:bodyPr/>
        <a:lstStyle/>
        <a:p>
          <a:r>
            <a:rPr lang="en-US"/>
            <a:t>Allowable course types and/or use cases</a:t>
          </a:r>
        </a:p>
      </dgm:t>
    </dgm:pt>
    <dgm:pt modelId="{EF5AF893-F5CD-4AA9-9D5A-F25EC9CC22E4}" type="sibTrans" cxnId="{3C6CEC8D-0071-4DAA-8D7B-043E31609178}">
      <dgm:prSet/>
      <dgm:spPr/>
      <dgm:t>
        <a:bodyPr/>
        <a:lstStyle/>
        <a:p>
          <a:endParaRPr lang="en-US"/>
        </a:p>
      </dgm:t>
    </dgm:pt>
    <dgm:pt modelId="{B2E0DDF2-2B3A-4102-BF22-6B3365CC9D9D}" type="parTrans" cxnId="{3C6CEC8D-0071-4DAA-8D7B-043E31609178}">
      <dgm:prSet/>
      <dgm:spPr/>
      <dgm:t>
        <a:bodyPr/>
        <a:lstStyle/>
        <a:p>
          <a:endParaRPr lang="en-US"/>
        </a:p>
      </dgm:t>
    </dgm:pt>
    <dgm:pt modelId="{64B16BE7-D2A6-4861-B33E-ED7F1108E0AF}">
      <dgm:prSet/>
      <dgm:spPr/>
      <dgm:t>
        <a:bodyPr/>
        <a:lstStyle/>
        <a:p>
          <a:r>
            <a:rPr lang="en-US"/>
            <a:t>Governance or oversight process</a:t>
          </a:r>
        </a:p>
      </dgm:t>
    </dgm:pt>
    <dgm:pt modelId="{0C39C7B9-43AC-4299-A323-32011E39F083}" type="sibTrans" cxnId="{4D99A34A-7DAE-4103-8BA4-0523CAFD6A1B}">
      <dgm:prSet/>
      <dgm:spPr/>
      <dgm:t>
        <a:bodyPr/>
        <a:lstStyle/>
        <a:p>
          <a:endParaRPr lang="en-US"/>
        </a:p>
      </dgm:t>
    </dgm:pt>
    <dgm:pt modelId="{41515848-6011-47A3-A0B2-3584E6A0F2D4}" type="parTrans" cxnId="{4D99A34A-7DAE-4103-8BA4-0523CAFD6A1B}">
      <dgm:prSet/>
      <dgm:spPr/>
      <dgm:t>
        <a:bodyPr/>
        <a:lstStyle/>
        <a:p>
          <a:endParaRPr lang="en-US"/>
        </a:p>
      </dgm:t>
    </dgm:pt>
    <dgm:pt modelId="{623EDB2F-FB03-4925-8E75-2EDA3EAAC547}">
      <dgm:prSet/>
      <dgm:spPr/>
      <dgm:t>
        <a:bodyPr/>
        <a:lstStyle/>
        <a:p>
          <a:r>
            <a:rPr lang="en-US"/>
            <a:t>Exception process</a:t>
          </a:r>
        </a:p>
      </dgm:t>
    </dgm:pt>
    <dgm:pt modelId="{6434314F-E892-4F2C-BABD-2D7F3C986634}" type="sibTrans" cxnId="{6C3D027E-33A8-40A8-AB6E-A3A385FADCCF}">
      <dgm:prSet/>
      <dgm:spPr/>
      <dgm:t>
        <a:bodyPr/>
        <a:lstStyle/>
        <a:p>
          <a:endParaRPr lang="en-US"/>
        </a:p>
      </dgm:t>
    </dgm:pt>
    <dgm:pt modelId="{E71CF777-319E-4ABA-9D0E-B6850F53664D}" type="parTrans" cxnId="{6C3D027E-33A8-40A8-AB6E-A3A385FADCCF}">
      <dgm:prSet/>
      <dgm:spPr/>
      <dgm:t>
        <a:bodyPr/>
        <a:lstStyle/>
        <a:p>
          <a:endParaRPr lang="en-US"/>
        </a:p>
      </dgm:t>
    </dgm:pt>
    <dgm:pt modelId="{17025A9B-8F90-4635-A1BC-D27BBD5A8CB4}" type="pres">
      <dgm:prSet presAssocID="{F82FC8A0-67CA-4128-BB19-DAC45672BFF7}" presName="linear" presStyleCnt="0">
        <dgm:presLayoutVars>
          <dgm:dir/>
          <dgm:animLvl val="lvl"/>
          <dgm:resizeHandles val="exact"/>
        </dgm:presLayoutVars>
      </dgm:prSet>
      <dgm:spPr/>
    </dgm:pt>
    <dgm:pt modelId="{0A416C52-D355-4039-A985-EBA894CA6A78}" type="pres">
      <dgm:prSet presAssocID="{F9BBE750-B431-4108-83BF-9BA786A83B71}" presName="parentLin" presStyleCnt="0"/>
      <dgm:spPr/>
    </dgm:pt>
    <dgm:pt modelId="{EA7C1D18-4D23-4C60-B244-C8D9C7448CD5}" type="pres">
      <dgm:prSet presAssocID="{F9BBE750-B431-4108-83BF-9BA786A83B71}" presName="parentLeftMargin" presStyleLbl="node1" presStyleIdx="0" presStyleCnt="3"/>
      <dgm:spPr/>
    </dgm:pt>
    <dgm:pt modelId="{2D4C3293-39AD-48C3-9547-6FA4751A83C9}" type="pres">
      <dgm:prSet presAssocID="{F9BBE750-B431-4108-83BF-9BA786A83B71}" presName="parentText" presStyleLbl="node1" presStyleIdx="0" presStyleCnt="3" custScaleX="38023" custLinFactNeighborX="-84817" custLinFactNeighborY="3638">
        <dgm:presLayoutVars>
          <dgm:chMax val="0"/>
          <dgm:bulletEnabled val="1"/>
        </dgm:presLayoutVars>
      </dgm:prSet>
      <dgm:spPr/>
    </dgm:pt>
    <dgm:pt modelId="{50E52AB1-F30D-4D9D-B163-8D97AEA717FC}" type="pres">
      <dgm:prSet presAssocID="{F9BBE750-B431-4108-83BF-9BA786A83B71}" presName="negativeSpace" presStyleCnt="0"/>
      <dgm:spPr/>
    </dgm:pt>
    <dgm:pt modelId="{A7422BCF-078C-44EB-932D-6A5C1A666EEF}" type="pres">
      <dgm:prSet presAssocID="{F9BBE750-B431-4108-83BF-9BA786A83B71}" presName="childText" presStyleLbl="conFgAcc1" presStyleIdx="0" presStyleCnt="3">
        <dgm:presLayoutVars>
          <dgm:bulletEnabled val="1"/>
        </dgm:presLayoutVars>
      </dgm:prSet>
      <dgm:spPr/>
    </dgm:pt>
    <dgm:pt modelId="{68A9BEF1-4C24-4982-8996-3F77A5989102}" type="pres">
      <dgm:prSet presAssocID="{72ECD3E4-90C7-4187-B064-261AC9F415D3}" presName="spaceBetweenRectangles" presStyleCnt="0"/>
      <dgm:spPr/>
    </dgm:pt>
    <dgm:pt modelId="{E36E6DBB-21D8-4EBA-A3FC-766C3C6F97BD}" type="pres">
      <dgm:prSet presAssocID="{95334441-74A1-45DB-8DD7-501B93D877B8}" presName="parentLin" presStyleCnt="0"/>
      <dgm:spPr/>
    </dgm:pt>
    <dgm:pt modelId="{1BD37E52-B6E2-478B-9303-C4E105DA00A0}" type="pres">
      <dgm:prSet presAssocID="{95334441-74A1-45DB-8DD7-501B93D877B8}" presName="parentLeftMargin" presStyleLbl="node1" presStyleIdx="0" presStyleCnt="3"/>
      <dgm:spPr/>
    </dgm:pt>
    <dgm:pt modelId="{5FEF7721-825A-4138-9441-379331066730}" type="pres">
      <dgm:prSet presAssocID="{95334441-74A1-45DB-8DD7-501B93D877B8}" presName="parentText" presStyleLbl="node1" presStyleIdx="1" presStyleCnt="3" custScaleX="38023" custLinFactNeighborX="-84817" custLinFactNeighborY="3638">
        <dgm:presLayoutVars>
          <dgm:chMax val="0"/>
          <dgm:bulletEnabled val="1"/>
        </dgm:presLayoutVars>
      </dgm:prSet>
      <dgm:spPr/>
    </dgm:pt>
    <dgm:pt modelId="{0EF27CF0-4843-4994-AF1D-7BD5759E70B3}" type="pres">
      <dgm:prSet presAssocID="{95334441-74A1-45DB-8DD7-501B93D877B8}" presName="negativeSpace" presStyleCnt="0"/>
      <dgm:spPr/>
    </dgm:pt>
    <dgm:pt modelId="{8FF37ADD-4557-45F8-B263-E7E34D7DB1A9}" type="pres">
      <dgm:prSet presAssocID="{95334441-74A1-45DB-8DD7-501B93D877B8}" presName="childText" presStyleLbl="conFgAcc1" presStyleIdx="1" presStyleCnt="3">
        <dgm:presLayoutVars>
          <dgm:bulletEnabled val="1"/>
        </dgm:presLayoutVars>
      </dgm:prSet>
      <dgm:spPr/>
    </dgm:pt>
    <dgm:pt modelId="{EFE4C899-2EDA-4641-AB14-8F034C42FA29}" type="pres">
      <dgm:prSet presAssocID="{9E6BAF1D-A304-439D-8FB1-52FB01031FEA}" presName="spaceBetweenRectangles" presStyleCnt="0"/>
      <dgm:spPr/>
    </dgm:pt>
    <dgm:pt modelId="{08437A79-8D42-4D61-BA26-DAF51C0FE28B}" type="pres">
      <dgm:prSet presAssocID="{363964FD-98B8-4E56-9CBF-257AE193E716}" presName="parentLin" presStyleCnt="0"/>
      <dgm:spPr/>
    </dgm:pt>
    <dgm:pt modelId="{B9F3B0B5-D94E-409E-A0EF-5C74C6B27FB6}" type="pres">
      <dgm:prSet presAssocID="{363964FD-98B8-4E56-9CBF-257AE193E716}" presName="parentLeftMargin" presStyleLbl="node1" presStyleIdx="1" presStyleCnt="3"/>
      <dgm:spPr/>
    </dgm:pt>
    <dgm:pt modelId="{02349A1F-2DBA-44FC-B287-CD4E32808A2E}" type="pres">
      <dgm:prSet presAssocID="{363964FD-98B8-4E56-9CBF-257AE193E716}" presName="parentText" presStyleLbl="node1" presStyleIdx="2" presStyleCnt="3" custScaleX="38023" custLinFactNeighborX="-84817" custLinFactNeighborY="3638">
        <dgm:presLayoutVars>
          <dgm:chMax val="0"/>
          <dgm:bulletEnabled val="1"/>
        </dgm:presLayoutVars>
      </dgm:prSet>
      <dgm:spPr/>
    </dgm:pt>
    <dgm:pt modelId="{853D29B9-B6B7-4CE3-ADFF-550DD0869224}" type="pres">
      <dgm:prSet presAssocID="{363964FD-98B8-4E56-9CBF-257AE193E716}" presName="negativeSpace" presStyleCnt="0"/>
      <dgm:spPr/>
    </dgm:pt>
    <dgm:pt modelId="{743D685C-DD33-4878-8C27-DDB98B8872A5}" type="pres">
      <dgm:prSet presAssocID="{363964FD-98B8-4E56-9CBF-257AE193E71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DB90F08-A3E6-4192-81D5-DE068ADF0F66}" type="presOf" srcId="{6494BB27-0998-4C26-A492-CA668FC8C0D1}" destId="{8FF37ADD-4557-45F8-B263-E7E34D7DB1A9}" srcOrd="0" destOrd="0" presId="urn:microsoft.com/office/officeart/2005/8/layout/list1"/>
    <dgm:cxn modelId="{E61A7F15-EB81-43DC-987D-11515FE22816}" srcId="{6494BB27-0998-4C26-A492-CA668FC8C0D1}" destId="{9D17065B-224C-41D9-A73A-9751B54F20F9}" srcOrd="0" destOrd="0" parTransId="{17FCB88E-CDA8-4BAD-AED3-D363A0D24DD4}" sibTransId="{48E8FBA8-35BC-4D87-8013-24B23C5B42FC}"/>
    <dgm:cxn modelId="{C624E91A-01AE-4E9A-81F4-BECF192E1998}" type="presOf" srcId="{5516C3B4-DE32-46A8-ADB4-159D0BB9A4FA}" destId="{8FF37ADD-4557-45F8-B263-E7E34D7DB1A9}" srcOrd="0" destOrd="2" presId="urn:microsoft.com/office/officeart/2005/8/layout/list1"/>
    <dgm:cxn modelId="{9F4F541D-1041-4ADD-BFAF-5DE3B8A279A6}" srcId="{95334441-74A1-45DB-8DD7-501B93D877B8}" destId="{D58389C7-2963-4D3A-A9D3-60D1AD4A62BC}" srcOrd="1" destOrd="0" parTransId="{6F7B7C04-70B9-4282-9F42-54831B116311}" sibTransId="{BAC8C003-FE67-40EA-8B47-51F34456A630}"/>
    <dgm:cxn modelId="{CF32E222-AAFF-4FB2-8ECB-4BECDC508E87}" type="presOf" srcId="{95334441-74A1-45DB-8DD7-501B93D877B8}" destId="{5FEF7721-825A-4138-9441-379331066730}" srcOrd="1" destOrd="0" presId="urn:microsoft.com/office/officeart/2005/8/layout/list1"/>
    <dgm:cxn modelId="{47440927-E415-497E-AB0B-4F907E39F1C7}" type="presOf" srcId="{EB1AB9E6-901C-47E2-A484-A7E3EE7A4B12}" destId="{743D685C-DD33-4878-8C27-DDB98B8872A5}" srcOrd="0" destOrd="0" presId="urn:microsoft.com/office/officeart/2005/8/layout/list1"/>
    <dgm:cxn modelId="{7D1B7137-A9BC-45FC-9176-0FB2C26BE12A}" type="presOf" srcId="{D58389C7-2963-4D3A-A9D3-60D1AD4A62BC}" destId="{8FF37ADD-4557-45F8-B263-E7E34D7DB1A9}" srcOrd="0" destOrd="5" presId="urn:microsoft.com/office/officeart/2005/8/layout/list1"/>
    <dgm:cxn modelId="{0448673D-A202-446B-97D0-003FD1111467}" srcId="{95334441-74A1-45DB-8DD7-501B93D877B8}" destId="{053BF9C1-9ECD-4679-B917-628CC45722B8}" srcOrd="2" destOrd="0" parTransId="{DEB292EF-7FA1-4701-850B-C5117A98852A}" sibTransId="{C767B0F6-A8B6-4D8A-839E-2567A11024F3}"/>
    <dgm:cxn modelId="{AB903D42-DFD6-4744-A638-8515766BACF3}" srcId="{F9BBE750-B431-4108-83BF-9BA786A83B71}" destId="{B2DE58B0-9BD0-46E7-BDE1-42D9AA620211}" srcOrd="0" destOrd="0" parTransId="{CE3AB1A9-F09C-4443-8B5D-12F75A05BF1E}" sibTransId="{5C2F5BA3-4F52-4254-88A1-DBDD73CF3476}"/>
    <dgm:cxn modelId="{4D99A34A-7DAE-4103-8BA4-0523CAFD6A1B}" srcId="{6494BB27-0998-4C26-A492-CA668FC8C0D1}" destId="{64B16BE7-D2A6-4861-B33E-ED7F1108E0AF}" srcOrd="2" destOrd="0" parTransId="{41515848-6011-47A3-A0B2-3584E6A0F2D4}" sibTransId="{0C39C7B9-43AC-4299-A323-32011E39F083}"/>
    <dgm:cxn modelId="{24E2266E-147F-47AE-B10C-B809CAC5D438}" srcId="{95334441-74A1-45DB-8DD7-501B93D877B8}" destId="{6494BB27-0998-4C26-A492-CA668FC8C0D1}" srcOrd="0" destOrd="0" parTransId="{4D8C65CB-9F36-458F-9D18-B459C50604CE}" sibTransId="{3A3BE066-4645-4FF6-A5AE-25066265F3BC}"/>
    <dgm:cxn modelId="{CA7FA970-A2F6-424A-A927-E566E293FF47}" type="presOf" srcId="{9D17065B-224C-41D9-A73A-9751B54F20F9}" destId="{8FF37ADD-4557-45F8-B263-E7E34D7DB1A9}" srcOrd="0" destOrd="1" presId="urn:microsoft.com/office/officeart/2005/8/layout/list1"/>
    <dgm:cxn modelId="{DB77C954-F85B-4229-9C20-74E55AF24220}" type="presOf" srcId="{363964FD-98B8-4E56-9CBF-257AE193E716}" destId="{02349A1F-2DBA-44FC-B287-CD4E32808A2E}" srcOrd="1" destOrd="0" presId="urn:microsoft.com/office/officeart/2005/8/layout/list1"/>
    <dgm:cxn modelId="{2EBF1A76-8F13-4856-AE21-8422DFDB7783}" type="presOf" srcId="{623EDB2F-FB03-4925-8E75-2EDA3EAAC547}" destId="{8FF37ADD-4557-45F8-B263-E7E34D7DB1A9}" srcOrd="0" destOrd="4" presId="urn:microsoft.com/office/officeart/2005/8/layout/list1"/>
    <dgm:cxn modelId="{17547276-9110-4FD4-B0AB-14F5933639DF}" type="presOf" srcId="{F82FC8A0-67CA-4128-BB19-DAC45672BFF7}" destId="{17025A9B-8F90-4635-A1BC-D27BBD5A8CB4}" srcOrd="0" destOrd="0" presId="urn:microsoft.com/office/officeart/2005/8/layout/list1"/>
    <dgm:cxn modelId="{6C3D027E-33A8-40A8-AB6E-A3A385FADCCF}" srcId="{6494BB27-0998-4C26-A492-CA668FC8C0D1}" destId="{623EDB2F-FB03-4925-8E75-2EDA3EAAC547}" srcOrd="3" destOrd="0" parTransId="{E71CF777-319E-4ABA-9D0E-B6850F53664D}" sibTransId="{6434314F-E892-4F2C-BABD-2D7F3C986634}"/>
    <dgm:cxn modelId="{9CA45882-70A6-41F2-9440-E3DDD7174A12}" srcId="{F82FC8A0-67CA-4128-BB19-DAC45672BFF7}" destId="{95334441-74A1-45DB-8DD7-501B93D877B8}" srcOrd="1" destOrd="0" parTransId="{FB57324A-6A4B-4EB8-9973-E5D1CEDB6719}" sibTransId="{9E6BAF1D-A304-439D-8FB1-52FB01031FEA}"/>
    <dgm:cxn modelId="{3C6CEC8D-0071-4DAA-8D7B-043E31609178}" srcId="{6494BB27-0998-4C26-A492-CA668FC8C0D1}" destId="{5516C3B4-DE32-46A8-ADB4-159D0BB9A4FA}" srcOrd="1" destOrd="0" parTransId="{B2E0DDF2-2B3A-4102-BF22-6B3365CC9D9D}" sibTransId="{EF5AF893-F5CD-4AA9-9D5A-F25EC9CC22E4}"/>
    <dgm:cxn modelId="{3F2A549B-6191-43CE-B5FB-558CAF0A311C}" srcId="{F82FC8A0-67CA-4128-BB19-DAC45672BFF7}" destId="{363964FD-98B8-4E56-9CBF-257AE193E716}" srcOrd="2" destOrd="0" parTransId="{582A4308-0E26-4E17-A7B1-A36C1A6C860D}" sibTransId="{1CD8205C-CD4F-47FE-A65D-46DD012935DE}"/>
    <dgm:cxn modelId="{D5FFDEA0-BDE0-47CA-8CBA-C0AB72990D60}" type="presOf" srcId="{F9BBE750-B431-4108-83BF-9BA786A83B71}" destId="{2D4C3293-39AD-48C3-9547-6FA4751A83C9}" srcOrd="1" destOrd="0" presId="urn:microsoft.com/office/officeart/2005/8/layout/list1"/>
    <dgm:cxn modelId="{7E8AC0AF-4CF5-45F0-A35A-9E6A2B619BA2}" type="presOf" srcId="{64B16BE7-D2A6-4861-B33E-ED7F1108E0AF}" destId="{8FF37ADD-4557-45F8-B263-E7E34D7DB1A9}" srcOrd="0" destOrd="3" presId="urn:microsoft.com/office/officeart/2005/8/layout/list1"/>
    <dgm:cxn modelId="{32BF33BD-F321-45BF-8680-97E565429504}" srcId="{363964FD-98B8-4E56-9CBF-257AE193E716}" destId="{EB1AB9E6-901C-47E2-A484-A7E3EE7A4B12}" srcOrd="0" destOrd="0" parTransId="{CBA8878B-A25D-497F-A680-21CCCBD16891}" sibTransId="{A15E5629-8BD6-4A23-BCCD-2CFF1EDE52CB}"/>
    <dgm:cxn modelId="{C7F05CD1-AB8B-4F91-A29F-D1856BF0CE89}" type="presOf" srcId="{053BF9C1-9ECD-4679-B917-628CC45722B8}" destId="{8FF37ADD-4557-45F8-B263-E7E34D7DB1A9}" srcOrd="0" destOrd="6" presId="urn:microsoft.com/office/officeart/2005/8/layout/list1"/>
    <dgm:cxn modelId="{EA2670D6-97B9-4C4A-A374-5FF363C97F02}" type="presOf" srcId="{363964FD-98B8-4E56-9CBF-257AE193E716}" destId="{B9F3B0B5-D94E-409E-A0EF-5C74C6B27FB6}" srcOrd="0" destOrd="0" presId="urn:microsoft.com/office/officeart/2005/8/layout/list1"/>
    <dgm:cxn modelId="{25A841DC-51C5-41C1-9D27-ACA5CCE020FC}" type="presOf" srcId="{F9BBE750-B431-4108-83BF-9BA786A83B71}" destId="{EA7C1D18-4D23-4C60-B244-C8D9C7448CD5}" srcOrd="0" destOrd="0" presId="urn:microsoft.com/office/officeart/2005/8/layout/list1"/>
    <dgm:cxn modelId="{56571DDE-4325-4382-BB87-06CC7EDADCF9}" type="presOf" srcId="{95334441-74A1-45DB-8DD7-501B93D877B8}" destId="{1BD37E52-B6E2-478B-9303-C4E105DA00A0}" srcOrd="0" destOrd="0" presId="urn:microsoft.com/office/officeart/2005/8/layout/list1"/>
    <dgm:cxn modelId="{EEB593E8-9325-4727-B69A-8EE8A8F2C428}" srcId="{F82FC8A0-67CA-4128-BB19-DAC45672BFF7}" destId="{F9BBE750-B431-4108-83BF-9BA786A83B71}" srcOrd="0" destOrd="0" parTransId="{6F6195A3-17CA-4DE8-BE3F-7BC2023C8E41}" sibTransId="{72ECD3E4-90C7-4187-B064-261AC9F415D3}"/>
    <dgm:cxn modelId="{76C80AF8-59F8-40AA-97EC-F528EE10617E}" type="presOf" srcId="{B2DE58B0-9BD0-46E7-BDE1-42D9AA620211}" destId="{A7422BCF-078C-44EB-932D-6A5C1A666EEF}" srcOrd="0" destOrd="0" presId="urn:microsoft.com/office/officeart/2005/8/layout/list1"/>
    <dgm:cxn modelId="{74984FA0-F140-498A-B70D-47A0E3FE891C}" type="presParOf" srcId="{17025A9B-8F90-4635-A1BC-D27BBD5A8CB4}" destId="{0A416C52-D355-4039-A985-EBA894CA6A78}" srcOrd="0" destOrd="0" presId="urn:microsoft.com/office/officeart/2005/8/layout/list1"/>
    <dgm:cxn modelId="{422BDE36-E2F8-41B4-B112-94BFF7BAF348}" type="presParOf" srcId="{0A416C52-D355-4039-A985-EBA894CA6A78}" destId="{EA7C1D18-4D23-4C60-B244-C8D9C7448CD5}" srcOrd="0" destOrd="0" presId="urn:microsoft.com/office/officeart/2005/8/layout/list1"/>
    <dgm:cxn modelId="{7629F118-ADF1-4B3F-878C-CD917B4C24D7}" type="presParOf" srcId="{0A416C52-D355-4039-A985-EBA894CA6A78}" destId="{2D4C3293-39AD-48C3-9547-6FA4751A83C9}" srcOrd="1" destOrd="0" presId="urn:microsoft.com/office/officeart/2005/8/layout/list1"/>
    <dgm:cxn modelId="{01B33DBE-19EF-49CF-88DD-A476F05275FE}" type="presParOf" srcId="{17025A9B-8F90-4635-A1BC-D27BBD5A8CB4}" destId="{50E52AB1-F30D-4D9D-B163-8D97AEA717FC}" srcOrd="1" destOrd="0" presId="urn:microsoft.com/office/officeart/2005/8/layout/list1"/>
    <dgm:cxn modelId="{4FAC3333-C680-40F8-8A90-998653A4E3E3}" type="presParOf" srcId="{17025A9B-8F90-4635-A1BC-D27BBD5A8CB4}" destId="{A7422BCF-078C-44EB-932D-6A5C1A666EEF}" srcOrd="2" destOrd="0" presId="urn:microsoft.com/office/officeart/2005/8/layout/list1"/>
    <dgm:cxn modelId="{0B117772-0277-49D7-B97C-02CE0BDB63AA}" type="presParOf" srcId="{17025A9B-8F90-4635-A1BC-D27BBD5A8CB4}" destId="{68A9BEF1-4C24-4982-8996-3F77A5989102}" srcOrd="3" destOrd="0" presId="urn:microsoft.com/office/officeart/2005/8/layout/list1"/>
    <dgm:cxn modelId="{07522CB1-FAE9-4296-AD5D-2F066377432F}" type="presParOf" srcId="{17025A9B-8F90-4635-A1BC-D27BBD5A8CB4}" destId="{E36E6DBB-21D8-4EBA-A3FC-766C3C6F97BD}" srcOrd="4" destOrd="0" presId="urn:microsoft.com/office/officeart/2005/8/layout/list1"/>
    <dgm:cxn modelId="{9E7A0F0C-B1BC-4C94-8703-04826EE97041}" type="presParOf" srcId="{E36E6DBB-21D8-4EBA-A3FC-766C3C6F97BD}" destId="{1BD37E52-B6E2-478B-9303-C4E105DA00A0}" srcOrd="0" destOrd="0" presId="urn:microsoft.com/office/officeart/2005/8/layout/list1"/>
    <dgm:cxn modelId="{D1B8D0CE-8E30-49B9-B612-61E7AE389486}" type="presParOf" srcId="{E36E6DBB-21D8-4EBA-A3FC-766C3C6F97BD}" destId="{5FEF7721-825A-4138-9441-379331066730}" srcOrd="1" destOrd="0" presId="urn:microsoft.com/office/officeart/2005/8/layout/list1"/>
    <dgm:cxn modelId="{1771C54D-0F7D-4680-BABE-653D648A38A9}" type="presParOf" srcId="{17025A9B-8F90-4635-A1BC-D27BBD5A8CB4}" destId="{0EF27CF0-4843-4994-AF1D-7BD5759E70B3}" srcOrd="5" destOrd="0" presId="urn:microsoft.com/office/officeart/2005/8/layout/list1"/>
    <dgm:cxn modelId="{3808D22B-0DD1-401A-B6AB-753FF766CB34}" type="presParOf" srcId="{17025A9B-8F90-4635-A1BC-D27BBD5A8CB4}" destId="{8FF37ADD-4557-45F8-B263-E7E34D7DB1A9}" srcOrd="6" destOrd="0" presId="urn:microsoft.com/office/officeart/2005/8/layout/list1"/>
    <dgm:cxn modelId="{C46A5556-E50C-48E4-8846-14C178FE4E3B}" type="presParOf" srcId="{17025A9B-8F90-4635-A1BC-D27BBD5A8CB4}" destId="{EFE4C899-2EDA-4641-AB14-8F034C42FA29}" srcOrd="7" destOrd="0" presId="urn:microsoft.com/office/officeart/2005/8/layout/list1"/>
    <dgm:cxn modelId="{DE356C08-E7CF-4C24-AD86-4BDF2BBA979C}" type="presParOf" srcId="{17025A9B-8F90-4635-A1BC-D27BBD5A8CB4}" destId="{08437A79-8D42-4D61-BA26-DAF51C0FE28B}" srcOrd="8" destOrd="0" presId="urn:microsoft.com/office/officeart/2005/8/layout/list1"/>
    <dgm:cxn modelId="{0DE67FFE-0ABB-488B-991A-10F527F12BB2}" type="presParOf" srcId="{08437A79-8D42-4D61-BA26-DAF51C0FE28B}" destId="{B9F3B0B5-D94E-409E-A0EF-5C74C6B27FB6}" srcOrd="0" destOrd="0" presId="urn:microsoft.com/office/officeart/2005/8/layout/list1"/>
    <dgm:cxn modelId="{77F337FD-F1EE-48E1-97A8-FD1C9BED9BB1}" type="presParOf" srcId="{08437A79-8D42-4D61-BA26-DAF51C0FE28B}" destId="{02349A1F-2DBA-44FC-B287-CD4E32808A2E}" srcOrd="1" destOrd="0" presId="urn:microsoft.com/office/officeart/2005/8/layout/list1"/>
    <dgm:cxn modelId="{9412E212-ADC2-463C-AED2-A39B357B15C7}" type="presParOf" srcId="{17025A9B-8F90-4635-A1BC-D27BBD5A8CB4}" destId="{853D29B9-B6B7-4CE3-ADFF-550DD0869224}" srcOrd="9" destOrd="0" presId="urn:microsoft.com/office/officeart/2005/8/layout/list1"/>
    <dgm:cxn modelId="{78F5BFE0-4CFD-4DD0-8A58-396016611716}" type="presParOf" srcId="{17025A9B-8F90-4635-A1BC-D27BBD5A8CB4}" destId="{743D685C-DD33-4878-8C27-DDB98B8872A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22BCF-078C-44EB-932D-6A5C1A666EEF}">
      <dsp:nvSpPr>
        <dsp:cNvPr id="0" name=""/>
        <dsp:cNvSpPr/>
      </dsp:nvSpPr>
      <dsp:spPr>
        <a:xfrm>
          <a:off x="0" y="186052"/>
          <a:ext cx="8229600" cy="491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Determine and propose the appropriate and allowable use of the Canvas LMS for Rutgers University</a:t>
          </a:r>
        </a:p>
      </dsp:txBody>
      <dsp:txXfrm>
        <a:off x="0" y="186052"/>
        <a:ext cx="8229600" cy="491400"/>
      </dsp:txXfrm>
    </dsp:sp>
    <dsp:sp modelId="{2D4C3293-39AD-48C3-9547-6FA4751A83C9}">
      <dsp:nvSpPr>
        <dsp:cNvPr id="0" name=""/>
        <dsp:cNvSpPr/>
      </dsp:nvSpPr>
      <dsp:spPr>
        <a:xfrm>
          <a:off x="62475" y="21819"/>
          <a:ext cx="2190398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Objective</a:t>
          </a:r>
        </a:p>
      </dsp:txBody>
      <dsp:txXfrm>
        <a:off x="79768" y="39112"/>
        <a:ext cx="2155812" cy="319654"/>
      </dsp:txXfrm>
    </dsp:sp>
    <dsp:sp modelId="{8FF37ADD-4557-45F8-B263-E7E34D7DB1A9}">
      <dsp:nvSpPr>
        <dsp:cNvPr id="0" name=""/>
        <dsp:cNvSpPr/>
      </dsp:nvSpPr>
      <dsp:spPr>
        <a:xfrm>
          <a:off x="0" y="919372"/>
          <a:ext cx="8229600" cy="15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Proposal on the guidelines for the use of LMS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Primary purpose of a Learning Management System for Rutgers University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Allowable course types and/or use cases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Governance or oversight process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Exception process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Common Glossary of Terms and Definitions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Recommendations on alternative solutions</a:t>
          </a:r>
        </a:p>
      </dsp:txBody>
      <dsp:txXfrm>
        <a:off x="0" y="919372"/>
        <a:ext cx="8229600" cy="1587600"/>
      </dsp:txXfrm>
    </dsp:sp>
    <dsp:sp modelId="{5FEF7721-825A-4138-9441-379331066730}">
      <dsp:nvSpPr>
        <dsp:cNvPr id="0" name=""/>
        <dsp:cNvSpPr/>
      </dsp:nvSpPr>
      <dsp:spPr>
        <a:xfrm>
          <a:off x="62475" y="755139"/>
          <a:ext cx="2190398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Deliverable</a:t>
          </a:r>
        </a:p>
      </dsp:txBody>
      <dsp:txXfrm>
        <a:off x="79768" y="772432"/>
        <a:ext cx="2155812" cy="319654"/>
      </dsp:txXfrm>
    </dsp:sp>
    <dsp:sp modelId="{743D685C-DD33-4878-8C27-DDB98B8872A5}">
      <dsp:nvSpPr>
        <dsp:cNvPr id="0" name=""/>
        <dsp:cNvSpPr/>
      </dsp:nvSpPr>
      <dsp:spPr>
        <a:xfrm>
          <a:off x="0" y="2748892"/>
          <a:ext cx="8229600" cy="642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Lack of defined and enforced guidelines for the use of LMS systems have allowed the proliferation of non-traditional and non-academic implementations.</a:t>
          </a:r>
        </a:p>
      </dsp:txBody>
      <dsp:txXfrm>
        <a:off x="0" y="2748892"/>
        <a:ext cx="8229600" cy="642600"/>
      </dsp:txXfrm>
    </dsp:sp>
    <dsp:sp modelId="{02349A1F-2DBA-44FC-B287-CD4E32808A2E}">
      <dsp:nvSpPr>
        <dsp:cNvPr id="0" name=""/>
        <dsp:cNvSpPr/>
      </dsp:nvSpPr>
      <dsp:spPr>
        <a:xfrm>
          <a:off x="62475" y="2584659"/>
          <a:ext cx="2190398" cy="354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Problem Statement</a:t>
          </a:r>
        </a:p>
      </dsp:txBody>
      <dsp:txXfrm>
        <a:off x="79768" y="2601952"/>
        <a:ext cx="2155812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D12E4-7F1B-41FB-BD93-D09A9BA34132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31C6C-BB7A-4E27-A0CD-CC8F5D1DE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7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tgersconnect.sharepoint.com/:w:/r/sites/oit/eas/pmo/LMS%20Transition/_layouts/15/Doc.aspx?sourcedoc=%7B49485c7f-d3ff-48fb-8f32-95a311a3505b%7D&amp;action=default&amp;ct=1563192045284&amp;or=OWA-NT&amp;cid=8456e09d-cba0-4457-bb4d-6fa586d0f8a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https://rutgersconnect.sharepoint.com/:w:/r/sites/oit/eas/pmo/LMS%20Transition/_layouts/15/Doc.aspx?sourcedoc=%7B49485c7f-d3ff-48fb-8f32-95a311a3505b%7D&amp;action=default&amp;ct=1563192045284&amp;or=OWA-NT&amp;cid=8456e09d-cba0-4457-bb4d-6fa586d0f8aa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531C6C-BB7A-4E27-A0CD-CC8F5D1DEC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5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5" y="223527"/>
            <a:ext cx="3240509" cy="87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5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3BF7-9F5A-9E42-B502-689AC6A1E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8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086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0862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A2D79-D5B9-9E44-BC26-5C4012EF6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2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88343-B159-074D-B355-B61FD1A20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24AE8-78F8-144E-A4FE-553D35E59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8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340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340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DA8B8-D04C-214E-83CE-5B60915F9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261A5-F588-D34E-A84B-E514DA90C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4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725B-9C86-6E43-AAF9-1A329DDB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2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A03EE-8AFD-D547-9E71-0BD0BE6F9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4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F1C61-654F-EF4C-B7CF-635108DFC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7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5825F-7512-8045-B403-CF218AA20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8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6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cs typeface="Geneva" charset="0"/>
              </a:defRPr>
            </a:lvl1pPr>
          </a:lstStyle>
          <a:p>
            <a:pPr>
              <a:defRPr/>
            </a:pPr>
            <a:fld id="{94F06B10-230A-2842-997C-D8605B527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57200" y="4686300"/>
            <a:ext cx="228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400">
                <a:solidFill>
                  <a:srgbClr val="5F5F5F"/>
                </a:solidFill>
              </a:rPr>
              <a:t>LMS Use Guidelines</a:t>
            </a: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4876800" y="73819"/>
            <a:ext cx="419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19100"/>
            <a:ext cx="9144000" cy="4763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2" y="68302"/>
            <a:ext cx="1196731" cy="323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Geneva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Geneva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tgersconnect.sharepoint.com/:w:/r/sites/oit/eas/pmo/LMS%20Transition/Shared%20Documents/Other/Learning%20Technology%20Glossary.docx?d=w49485c7fd3ff48fb8f3295a311a3505b&amp;csf=1&amp;e=Vckzm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6FEA14F-5A5E-48F3-B072-2E322958F3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LMS Use Guidelines</a:t>
            </a:r>
          </a:p>
          <a:p>
            <a:r>
              <a:rPr lang="en-US"/>
              <a:t>7/29/2019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0981E7-CE2D-436D-8232-B5C92D2609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LMS Transition to Canvas</a:t>
            </a:r>
          </a:p>
        </p:txBody>
      </p:sp>
    </p:spTree>
    <p:extLst>
      <p:ext uri="{BB962C8B-B14F-4D97-AF65-F5344CB8AC3E}">
        <p14:creationId xmlns:p14="http://schemas.microsoft.com/office/powerpoint/2010/main" val="4008377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LMS Use Guidelines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768893"/>
              </p:ext>
            </p:extLst>
          </p:nvPr>
        </p:nvGraphicFramePr>
        <p:xfrm>
          <a:off x="457200" y="1143000"/>
          <a:ext cx="8229600" cy="3400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60C1B-D12A-46DF-9113-2508242BF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578E9-AA98-43AC-B9A9-66DEF79E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Learning Technology Glossary</a:t>
            </a:r>
          </a:p>
          <a:p>
            <a:r>
              <a:rPr lang="en-US"/>
              <a:t>Course type definitions</a:t>
            </a:r>
          </a:p>
          <a:p>
            <a:r>
              <a:rPr lang="en-US"/>
              <a:t>SC Recommendations for LMS Use Guidelines</a:t>
            </a:r>
          </a:p>
          <a:p>
            <a:r>
              <a:rPr lang="en-US"/>
              <a:t>SC Recommendations for LMS Use governance/exceptions</a:t>
            </a:r>
          </a:p>
          <a:p>
            <a:r>
              <a:rPr lang="en-US"/>
              <a:t>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75531-7833-428E-8D06-111A455020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4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907B2-A7D0-4C1F-843F-0E959359F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Technology Glossary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42304-1976-4F94-86B4-4E5FA8809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collaborative document has been created and can be accessed at the following link for team members:</a:t>
            </a:r>
          </a:p>
          <a:p>
            <a:pPr marL="400050" lvl="1" indent="0">
              <a:buNone/>
            </a:pPr>
            <a:r>
              <a:rPr lang="en-US" sz="2000">
                <a:hlinkClick r:id="rId3"/>
              </a:rPr>
              <a:t>Learning Techology Glossary.docx</a:t>
            </a:r>
            <a:endParaRPr lang="en-US" sz="20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8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Use Guidelines - Considerations / Discussion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/>
              <a:buChar char="ü"/>
            </a:pPr>
            <a:r>
              <a:rPr lang="en-US" sz="1400"/>
              <a:t>Who is / are the target audience(s) for these guidelines?</a:t>
            </a:r>
          </a:p>
          <a:p>
            <a:pPr lvl="1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Chancellors, deans, directors and department chairs</a:t>
            </a:r>
            <a:endParaRPr lang="en-US" sz="1100"/>
          </a:p>
          <a:p>
            <a:pPr lvl="1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Faculty members</a:t>
            </a:r>
            <a:endParaRPr lang="en-US" sz="1100"/>
          </a:p>
          <a:p>
            <a:pPr lvl="1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Academic administrators</a:t>
            </a:r>
            <a:endParaRPr lang="en-US" sz="1100"/>
          </a:p>
          <a:p>
            <a:pPr lvl="1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LMS Technology support</a:t>
            </a:r>
            <a:endParaRPr lang="en-US" sz="1100"/>
          </a:p>
          <a:p>
            <a:r>
              <a:rPr lang="en-US" sz="1400"/>
              <a:t>What types of courses are being delivered? (Brainstorm)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/>
              <a:t>Should courses delivered in Canvas be restricted to credit based instructional use only?  </a:t>
            </a:r>
            <a:r>
              <a:rPr lang="en-US" sz="1400">
                <a:solidFill>
                  <a:srgbClr val="FF0000"/>
                </a:solidFill>
              </a:rPr>
              <a:t>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/>
              <a:t>Can Canvas courses be used for internal use only purposes? </a:t>
            </a:r>
            <a:r>
              <a:rPr lang="en-US" sz="1400">
                <a:solidFill>
                  <a:srgbClr val="FF0000"/>
                </a:solidFill>
              </a:rPr>
              <a:t>YES</a:t>
            </a:r>
          </a:p>
          <a:p>
            <a:r>
              <a:rPr lang="en-US" sz="1400"/>
              <a:t>One-off courses?</a:t>
            </a:r>
          </a:p>
          <a:p>
            <a:pPr>
              <a:buFont typeface="Wingdings"/>
              <a:buChar char="ü"/>
            </a:pPr>
            <a:r>
              <a:rPr lang="en-US" sz="1400"/>
              <a:t>Should there be an exception process to gain approval on use? </a:t>
            </a:r>
          </a:p>
          <a:p>
            <a:pPr lvl="1">
              <a:buFont typeface="Arial"/>
              <a:buChar char="•"/>
            </a:pPr>
            <a:r>
              <a:rPr lang="en-US" sz="1100"/>
              <a:t>Yes, to be developed.  Should be consistent but handled at the school, departmental or program level.</a:t>
            </a:r>
          </a:p>
          <a:p>
            <a:pPr>
              <a:buFont typeface="Wingdings"/>
              <a:buChar char="ü"/>
            </a:pPr>
            <a:r>
              <a:rPr lang="en-US" sz="1400"/>
              <a:t>Should there be a governance or oversight process?</a:t>
            </a:r>
          </a:p>
          <a:p>
            <a:pPr lvl="1">
              <a:buFont typeface="Wingdings"/>
              <a:buChar char="ü"/>
            </a:pPr>
            <a:r>
              <a:rPr lang="en-US" sz="1100">
                <a:ea typeface="+mn-lt"/>
                <a:cs typeface="+mn-lt"/>
              </a:rPr>
              <a:t>Yes, to be developed.</a:t>
            </a:r>
            <a:endParaRPr lang="en-US" sz="1100"/>
          </a:p>
          <a:p>
            <a:endParaRPr lang="en-US" sz="1400"/>
          </a:p>
          <a:p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1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47F2-AE84-4532-B5A9-E29655F1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8B14-C923-4602-8D45-5DA0A6EC25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Staff and Faculty training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Student training/tutorial</a:t>
            </a:r>
            <a:endParaRPr lang="en-US" sz="1400"/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Onboarding / orientation</a:t>
            </a:r>
            <a:endParaRPr lang="en-US" sz="1400"/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Community Groups</a:t>
            </a:r>
            <a:endParaRPr lang="en-US" sz="1400"/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Demographically based sites for students (i.e. graduation)</a:t>
            </a:r>
            <a:endParaRPr lang="en-US" sz="1400"/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Continuous Education (credit and non-credit)</a:t>
            </a:r>
            <a:endParaRPr lang="en-US" sz="1400"/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Professional development Services/Courses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Certificate programs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MOOC (Massively Open Online Course)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Active Learning Community Courses</a:t>
            </a:r>
          </a:p>
          <a:p>
            <a:endParaRPr lang="en-US" sz="1400">
              <a:cs typeface="Arial"/>
            </a:endParaRPr>
          </a:p>
          <a:p>
            <a:endParaRPr lang="en-US" sz="14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270C3-8321-4D3F-BF93-2A30C2E720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Compliance Training (RA training - student staff)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Clinical rotation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Assessments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Student project sites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Research sites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Tenure tracking and promotion</a:t>
            </a:r>
            <a:endParaRPr lang="en-US" sz="1400" strike="sngStrike">
              <a:ea typeface="+mn-lt"/>
              <a:cs typeface="+mn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Accreditation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Syllabi Repository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Faculty forums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>
                <a:ea typeface="+mn-lt"/>
                <a:cs typeface="+mn-lt"/>
              </a:rPr>
              <a:t>Student governance</a:t>
            </a:r>
          </a:p>
          <a:p>
            <a:pPr>
              <a:buBlip>
                <a:blip r:embed="rId2"/>
              </a:buBlip>
            </a:pPr>
            <a:r>
              <a:rPr lang="en-US" sz="1400" strike="sngStrike">
                <a:cs typeface="Arial"/>
              </a:rPr>
              <a:t>RU Core reporting*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DA8B8-D04C-214E-83CE-5B60915F936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71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E0C0-92C5-445E-B8EB-21EA39229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C0420-410A-4278-8948-DD5438BDA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600">
                <a:ea typeface="+mn-lt"/>
                <a:cs typeface="+mn-lt"/>
              </a:rPr>
              <a:t>Primary purpose of the Learning Management System is to enhance the student's learning experience</a:t>
            </a:r>
            <a:endParaRPr lang="en-US" sz="160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>
                <a:ea typeface="+mn-lt"/>
                <a:cs typeface="+mn-lt"/>
              </a:rPr>
              <a:t>A primary consideration for a request to use the LMS will be whether students are the audience</a:t>
            </a:r>
            <a:endParaRPr lang="en-US" sz="160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>
                <a:ea typeface="+mn-lt"/>
                <a:cs typeface="+mn-lt"/>
              </a:rPr>
              <a:t>An exception process will be in place for determination and approval of the LMS for use cases outside of the "official list"</a:t>
            </a:r>
            <a:endParaRPr lang="en-US" sz="160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>
                <a:ea typeface="+mn-lt"/>
                <a:cs typeface="+mn-lt"/>
              </a:rPr>
              <a:t>Besides the instructional use of the LMS, course and template development, and testing of content and materials in support of future courses is (encouraged) allowed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>
                <a:ea typeface="+mn-lt"/>
                <a:cs typeface="+mn-lt"/>
              </a:rPr>
              <a:t>Courses should be implemented with Canvas Out of the Box (OOTB) functionality, features and established 3</a:t>
            </a:r>
            <a:r>
              <a:rPr lang="en-US" sz="1600" baseline="30000">
                <a:ea typeface="+mn-lt"/>
                <a:cs typeface="+mn-lt"/>
              </a:rPr>
              <a:t>rd</a:t>
            </a:r>
            <a:r>
              <a:rPr lang="en-US" sz="1600">
                <a:ea typeface="+mn-lt"/>
                <a:cs typeface="+mn-lt"/>
              </a:rPr>
              <a:t> party tools, else alternative solutions should be considered</a:t>
            </a:r>
          </a:p>
          <a:p>
            <a:endParaRPr lang="en-US" sz="160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3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C01A-483D-414F-8FE2-1CC4A0EDD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21371-7728-4DD8-825B-AE005C363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>
                <a:ea typeface="+mn-lt"/>
                <a:cs typeface="+mn-lt"/>
              </a:rPr>
              <a:t>Target date for deliverables – Draft shared by 8/2/19</a:t>
            </a:r>
            <a:endParaRPr lang="en-US" sz="1600"/>
          </a:p>
          <a:p>
            <a:pPr lvl="1"/>
            <a:r>
              <a:rPr lang="en-US" sz="1600">
                <a:ea typeface="+mn-lt"/>
                <a:cs typeface="+mn-lt"/>
              </a:rPr>
              <a:t>Glossary</a:t>
            </a:r>
          </a:p>
          <a:p>
            <a:pPr lvl="1"/>
            <a:r>
              <a:rPr lang="en-US" sz="1600">
                <a:ea typeface="+mn-lt"/>
                <a:cs typeface="+mn-lt"/>
              </a:rPr>
              <a:t>Use Case Definitions</a:t>
            </a:r>
          </a:p>
          <a:p>
            <a:pPr lvl="1"/>
            <a:r>
              <a:rPr lang="en-US" sz="1600">
                <a:ea typeface="+mn-lt"/>
                <a:cs typeface="+mn-lt"/>
              </a:rPr>
              <a:t>LMS Use Guidelines</a:t>
            </a:r>
          </a:p>
          <a:p>
            <a:pPr lvl="1"/>
            <a:r>
              <a:rPr lang="en-US" sz="1600">
                <a:ea typeface="+mn-lt"/>
                <a:cs typeface="+mn-lt"/>
              </a:rPr>
              <a:t>Governance /</a:t>
            </a:r>
            <a:r>
              <a:rPr lang="en-US" sz="1600" err="1">
                <a:ea typeface="+mn-lt"/>
                <a:cs typeface="+mn-lt"/>
              </a:rPr>
              <a:t>Exeception</a:t>
            </a:r>
            <a:r>
              <a:rPr lang="en-US" sz="1600">
                <a:ea typeface="+mn-lt"/>
                <a:cs typeface="+mn-lt"/>
              </a:rPr>
              <a:t> Process</a:t>
            </a:r>
          </a:p>
          <a:p>
            <a:r>
              <a:rPr lang="en-US">
                <a:ea typeface="+mn-lt"/>
                <a:cs typeface="+mn-lt"/>
              </a:rPr>
              <a:t>WG Review Period</a:t>
            </a:r>
          </a:p>
          <a:p>
            <a:pPr lvl="1"/>
            <a:r>
              <a:rPr lang="en-US" sz="1600">
                <a:ea typeface="+mn-lt"/>
                <a:cs typeface="+mn-lt"/>
              </a:rPr>
              <a:t>feedback by 8/9/2019 (directly in document)</a:t>
            </a:r>
          </a:p>
          <a:p>
            <a:r>
              <a:rPr lang="en-US">
                <a:ea typeface="+mn-lt"/>
                <a:cs typeface="+mn-lt"/>
              </a:rPr>
              <a:t>Additional SC Recommendations?</a:t>
            </a:r>
            <a:endParaRPr lang="en-US"/>
          </a:p>
          <a:p>
            <a:pPr lvl="1"/>
            <a:r>
              <a:rPr lang="en-US" sz="1600">
                <a:ea typeface="+mn-lt"/>
                <a:cs typeface="+mn-lt"/>
              </a:rPr>
              <a:t>Sites that are on Canvas that don't meet guidelines?</a:t>
            </a:r>
          </a:p>
          <a:p>
            <a:r>
              <a:rPr lang="en-US">
                <a:ea typeface="+mn-lt"/>
                <a:cs typeface="+mn-lt"/>
              </a:rPr>
              <a:t>WG deliverable review period </a:t>
            </a:r>
          </a:p>
          <a:p>
            <a:r>
              <a:rPr lang="en-US">
                <a:ea typeface="+mn-lt"/>
                <a:cs typeface="+mn-lt"/>
              </a:rPr>
              <a:t>No meeting 8/5/2019 / Final</a:t>
            </a:r>
            <a:r>
              <a:rPr lang="en-US">
                <a:cs typeface="Arial"/>
              </a:rPr>
              <a:t> meeting 8/12/2019?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0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Governance - Proposed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TLT to Chair meetings</a:t>
            </a:r>
          </a:p>
          <a:p>
            <a:r>
              <a:rPr lang="en-US" sz="2000"/>
              <a:t>TLT to own and maintain guidelines, when appropriate will communicate updates</a:t>
            </a:r>
          </a:p>
          <a:p>
            <a:r>
              <a:rPr lang="en-US" sz="2000"/>
              <a:t>Requests for exceptions to “approved” list of course types:</a:t>
            </a:r>
          </a:p>
          <a:p>
            <a:pPr lvl="1"/>
            <a:r>
              <a:rPr lang="en-US" sz="1600"/>
              <a:t>Course Description</a:t>
            </a:r>
          </a:p>
          <a:p>
            <a:pPr lvl="1"/>
            <a:r>
              <a:rPr lang="en-US" sz="1600"/>
              <a:t>Business Justification, including intended audience</a:t>
            </a:r>
          </a:p>
          <a:p>
            <a:pPr lvl="1"/>
            <a:r>
              <a:rPr lang="en-US" sz="1600"/>
              <a:t>Review of alternative solutions available</a:t>
            </a:r>
          </a:p>
          <a:p>
            <a:pPr lvl="1"/>
            <a:r>
              <a:rPr lang="en-US" sz="1600"/>
              <a:t>Intended interaction or functionality in LMS required</a:t>
            </a:r>
          </a:p>
          <a:p>
            <a:pPr lvl="1"/>
            <a:r>
              <a:rPr lang="en-US" sz="1600"/>
              <a:t>Third party integrations required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DA8B8-D04C-214E-83CE-5B60915F936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88831"/>
      </p:ext>
    </p:extLst>
  </p:cSld>
  <p:clrMapOvr>
    <a:masterClrMapping/>
  </p:clrMapOvr>
</p:sld>
</file>

<file path=ppt/theme/theme1.xml><?xml version="1.0" encoding="utf-8"?>
<a:theme xmlns:a="http://schemas.openxmlformats.org/drawingml/2006/main" name="_RU_template_SHIELD_logotype_4x3 standard">
  <a:themeElements>
    <a:clrScheme name="RU_Template_Verdana_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7" id="{59DF0DA3-D26E-A545-9E97-A432B5B9B033}" vid="{32B85AF2-5E5E-5342-9653-BB64EBF1C9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3B2FC98240DF4397D088F7ABCB3914" ma:contentTypeVersion="" ma:contentTypeDescription="Create a new document." ma:contentTypeScope="" ma:versionID="46f92f882a342bce3a4d75deaf001369">
  <xsd:schema xmlns:xsd="http://www.w3.org/2001/XMLSchema" xmlns:xs="http://www.w3.org/2001/XMLSchema" xmlns:p="http://schemas.microsoft.com/office/2006/metadata/properties" xmlns:ns2="D58B7C88-2F2F-4BBE-B601-B2DCCB5D34D1" xmlns:ns3="http://schemas.microsoft.com/sharepoint/v4" xmlns:ns4="25ce722f-cbee-47ff-9053-e3cbc7474d23" xmlns:ns5="d58b7c88-2f2f-4bbe-b601-b2dccb5d34d1" targetNamespace="http://schemas.microsoft.com/office/2006/metadata/properties" ma:root="true" ma:fieldsID="279fd6d4f9fccec1b1b192e7affebaa9" ns2:_="" ns3:_="" ns4:_="" ns5:_="">
    <xsd:import namespace="D58B7C88-2F2F-4BBE-B601-B2DCCB5D34D1"/>
    <xsd:import namespace="http://schemas.microsoft.com/sharepoint/v4"/>
    <xsd:import namespace="25ce722f-cbee-47ff-9053-e3cbc7474d23"/>
    <xsd:import namespace="d58b7c88-2f2f-4bbe-b601-b2dccb5d34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IconOverlay" minOccurs="0"/>
                <xsd:element ref="ns4:SharedWithUsers" minOccurs="0"/>
                <xsd:element ref="ns4:SharedWithDetails" minOccurs="0"/>
                <xsd:element ref="ns5:MediaServiceAutoKeyPoints" minOccurs="0"/>
                <xsd:element ref="ns5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B7C88-2F2F-4BBE-B601-B2DCCB5D3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0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722f-cbee-47ff-9053-e3cbc7474d2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b7c88-2f2f-4bbe-b601-b2dccb5d34d1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SharedWithUsers xmlns="25ce722f-cbee-47ff-9053-e3cbc7474d23">
      <UserInfo>
        <DisplayName>Courtney Stanzione</DisplayName>
        <AccountId>675</AccountId>
        <AccountType/>
      </UserInfo>
      <UserInfo>
        <DisplayName>David Goldman</DisplayName>
        <AccountId>168</AccountId>
        <AccountType/>
      </UserInfo>
      <UserInfo>
        <DisplayName>Ron Ransome</DisplayName>
        <AccountId>676</AccountId>
        <AccountType/>
      </UserInfo>
      <UserInfo>
        <DisplayName>Charles Collick</DisplayName>
        <AccountId>363</AccountId>
        <AccountType/>
      </UserInfo>
      <UserInfo>
        <DisplayName>William Pagan</DisplayName>
        <AccountId>516</AccountId>
        <AccountType/>
      </UserInfo>
      <UserInfo>
        <DisplayName>Christopher Valera</DisplayName>
        <AccountId>364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BC9467-2225-4AA2-8504-D1E5DD96B89F}">
  <ds:schemaRefs>
    <ds:schemaRef ds:uri="25ce722f-cbee-47ff-9053-e3cbc7474d23"/>
    <ds:schemaRef ds:uri="D58B7C88-2F2F-4BBE-B601-B2DCCB5D34D1"/>
    <ds:schemaRef ds:uri="d58b7c88-2f2f-4bbe-b601-b2dccb5d34d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0DB3727-753D-4916-9530-C9C0898CBB70}">
  <ds:schemaRefs>
    <ds:schemaRef ds:uri="25ce722f-cbee-47ff-9053-e3cbc7474d23"/>
    <ds:schemaRef ds:uri="D58B7C88-2F2F-4BBE-B601-B2DCCB5D34D1"/>
    <ds:schemaRef ds:uri="d58b7c88-2f2f-4bbe-b601-b2dccb5d34d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6B8AAEA-E471-4275-BFB9-D00FF285A9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RU_template_SHIELD_logotype_16x9 widescreen</Template>
  <Application>Microsoft Office PowerPoint</Application>
  <PresentationFormat>On-screen Show (16:9)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_RU_template_SHIELD_logotype_4x3 standard</vt:lpstr>
      <vt:lpstr>LMS Transition to Canvas</vt:lpstr>
      <vt:lpstr>LMS Use Guidelines</vt:lpstr>
      <vt:lpstr>Agenda</vt:lpstr>
      <vt:lpstr>Learning Technology Glossary</vt:lpstr>
      <vt:lpstr>Use Guidelines - Considerations / Discussion Points</vt:lpstr>
      <vt:lpstr>Types of Courses</vt:lpstr>
      <vt:lpstr>Proposed Guidelines</vt:lpstr>
      <vt:lpstr>Next Steps</vt:lpstr>
      <vt:lpstr>Governance - Proposed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 Loo</dc:creator>
  <cp:revision>2</cp:revision>
  <dcterms:created xsi:type="dcterms:W3CDTF">2019-06-04T11:52:10Z</dcterms:created>
  <dcterms:modified xsi:type="dcterms:W3CDTF">2019-08-02T04:12:40Z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0x010100BF3B2FC98240DF4397D088F7ABCB3914</vt:lpwstr>
  </property>
</Properties>
</file>